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1"/>
  </p:notesMasterIdLst>
  <p:sldIdLst>
    <p:sldId id="270" r:id="rId5"/>
    <p:sldId id="294" r:id="rId6"/>
    <p:sldId id="298" r:id="rId7"/>
    <p:sldId id="299" r:id="rId8"/>
    <p:sldId id="300" r:id="rId9"/>
    <p:sldId id="30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13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00D8DE"/>
    <a:srgbClr val="83D0F7"/>
    <a:srgbClr val="E0453D"/>
    <a:srgbClr val="34B78F"/>
    <a:srgbClr val="004386"/>
    <a:srgbClr val="006D8E"/>
    <a:srgbClr val="0092BD"/>
    <a:srgbClr val="A77BCA"/>
    <a:srgbClr val="278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3953" autoAdjust="0"/>
  </p:normalViewPr>
  <p:slideViewPr>
    <p:cSldViewPr snapToGrid="0">
      <p:cViewPr>
        <p:scale>
          <a:sx n="150" d="100"/>
          <a:sy n="150" d="100"/>
        </p:scale>
        <p:origin x="168" y="126"/>
      </p:cViewPr>
      <p:guideLst>
        <p:guide orient="horz" pos="305"/>
        <p:guide pos="295"/>
        <p:guide orient="horz" pos="2913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jp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microsoft.com/office/2007/relationships/hdphoto" Target="../media/hdphoto1.wdp"/><Relationship Id="rId21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17.png"/><Relationship Id="rId33" Type="http://schemas.openxmlformats.org/officeDocument/2006/relationships/image" Target="../media/image57.png"/><Relationship Id="rId2" Type="http://schemas.openxmlformats.org/officeDocument/2006/relationships/image" Target="../media/image35.png"/><Relationship Id="rId16" Type="http://schemas.openxmlformats.org/officeDocument/2006/relationships/image" Target="../media/image44.PNG"/><Relationship Id="rId20" Type="http://schemas.openxmlformats.org/officeDocument/2006/relationships/image" Target="../media/image20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39.png"/><Relationship Id="rId24" Type="http://schemas.openxmlformats.org/officeDocument/2006/relationships/image" Target="../media/image49.png"/><Relationship Id="rId32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image" Target="../media/image10.svg"/><Relationship Id="rId19" Type="http://schemas.openxmlformats.org/officeDocument/2006/relationships/image" Target="../media/image47.png"/><Relationship Id="rId31" Type="http://schemas.openxmlformats.org/officeDocument/2006/relationships/image" Target="../media/image55.png"/><Relationship Id="rId4" Type="http://schemas.openxmlformats.org/officeDocument/2006/relationships/image" Target="../media/image4.sv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23.png"/><Relationship Id="rId27" Type="http://schemas.openxmlformats.org/officeDocument/2006/relationships/image" Target="../media/image51.png"/><Relationship Id="rId30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3.png"/><Relationship Id="rId18" Type="http://schemas.openxmlformats.org/officeDocument/2006/relationships/image" Target="../media/image17.svg"/><Relationship Id="rId21" Type="http://schemas.openxmlformats.org/officeDocument/2006/relationships/image" Target="../media/image67.png"/><Relationship Id="rId7" Type="http://schemas.openxmlformats.org/officeDocument/2006/relationships/image" Target="../media/image60.png"/><Relationship Id="rId12" Type="http://schemas.openxmlformats.org/officeDocument/2006/relationships/image" Target="../media/image11.svg"/><Relationship Id="rId2" Type="http://schemas.openxmlformats.org/officeDocument/2006/relationships/image" Target="../media/image58.png"/><Relationship Id="rId16" Type="http://schemas.openxmlformats.org/officeDocument/2006/relationships/image" Target="../media/image21.sv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image" Target="../media/image9.svg"/><Relationship Id="rId19" Type="http://schemas.openxmlformats.org/officeDocument/2006/relationships/image" Target="../media/image65.png"/><Relationship Id="rId4" Type="http://schemas.openxmlformats.org/officeDocument/2006/relationships/image" Target="../media/image19.svg"/><Relationship Id="rId9" Type="http://schemas.openxmlformats.org/officeDocument/2006/relationships/image" Target="../media/image61.png"/><Relationship Id="rId14" Type="http://schemas.openxmlformats.org/officeDocument/2006/relationships/image" Target="../media/image13.svg"/><Relationship Id="rId2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74.png"/><Relationship Id="rId7" Type="http://schemas.openxmlformats.org/officeDocument/2006/relationships/image" Target="../media/image71.png"/><Relationship Id="rId12" Type="http://schemas.openxmlformats.org/officeDocument/2006/relationships/image" Target="../media/image1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image" Target="../media/image15.svg"/><Relationship Id="rId4" Type="http://schemas.openxmlformats.org/officeDocument/2006/relationships/image" Target="../media/image90.svg"/><Relationship Id="rId9" Type="http://schemas.openxmlformats.org/officeDocument/2006/relationships/image" Target="../media/image72.png"/><Relationship Id="rId14" Type="http://schemas.openxmlformats.org/officeDocument/2006/relationships/image" Target="../media/image19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MATRAS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</a:p>
          <a:p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</a:p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Ahmad Abdurrahman  : DM2260924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Arial Black" panose="020B0A04020102020204" pitchFamily="34" charset="0"/>
                </a:rPr>
                <a:t>Alvany</a:t>
              </a:r>
              <a:r>
                <a:rPr lang="en-US" sz="1000" dirty="0">
                  <a:latin typeface="Arial Black" panose="020B0A04020102020204" pitchFamily="34" charset="0"/>
                </a:rPr>
                <a:t> </a:t>
              </a:r>
              <a:r>
                <a:rPr lang="en-US" sz="1000" dirty="0" err="1">
                  <a:latin typeface="Arial Black" panose="020B0A04020102020204" pitchFamily="34" charset="0"/>
                </a:rPr>
                <a:t>maulana</a:t>
              </a:r>
              <a:r>
                <a:rPr lang="en-US" sz="1000" dirty="0">
                  <a:latin typeface="Arial Black" panose="020B0A04020102020204" pitchFamily="34" charset="0"/>
                </a:rPr>
                <a:t>         </a:t>
              </a:r>
              <a:r>
                <a:rPr lang="en-US" sz="600" dirty="0">
                  <a:latin typeface="Arial Black" panose="020B0A04020102020204" pitchFamily="34" charset="0"/>
                </a:rPr>
                <a:t> </a:t>
              </a:r>
              <a:r>
                <a:rPr lang="en-US" sz="500" dirty="0">
                  <a:latin typeface="Arial Black" panose="020B0A04020102020204" pitchFamily="34" charset="0"/>
                </a:rPr>
                <a:t> </a:t>
              </a:r>
              <a:r>
                <a:rPr lang="en-US" sz="1000" dirty="0">
                  <a:latin typeface="Arial Black" panose="020B0A04020102020204" pitchFamily="34" charset="0"/>
                </a:rPr>
                <a:t>: DM2260925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3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FE4F76-7008-12FE-6E82-0C4B3C4EA1EE}"/>
              </a:ext>
            </a:extLst>
          </p:cNvPr>
          <p:cNvGrpSpPr/>
          <p:nvPr/>
        </p:nvGrpSpPr>
        <p:grpSpPr>
          <a:xfrm>
            <a:off x="3172303" y="1193519"/>
            <a:ext cx="2356590" cy="1033391"/>
            <a:chOff x="1437554" y="3393705"/>
            <a:chExt cx="2356590" cy="10333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363FF3A-5957-17F7-AADF-6584D389784A}"/>
                </a:ext>
              </a:extLst>
            </p:cNvPr>
            <p:cNvGrpSpPr/>
            <p:nvPr/>
          </p:nvGrpSpPr>
          <p:grpSpPr>
            <a:xfrm>
              <a:off x="1923216" y="3393705"/>
              <a:ext cx="1439874" cy="463451"/>
              <a:chOff x="2395213" y="3173090"/>
              <a:chExt cx="1439874" cy="4634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B35517-57B6-FBB0-63A5-D035783A3463}"/>
                  </a:ext>
                </a:extLst>
              </p:cNvPr>
              <p:cNvSpPr txBox="1"/>
              <p:nvPr/>
            </p:nvSpPr>
            <p:spPr>
              <a:xfrm>
                <a:off x="2395213" y="3405709"/>
                <a:ext cx="143987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ACTIVITY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7E6EBD-2876-EE0F-C455-7F87E77F3617}"/>
                  </a:ext>
                </a:extLst>
              </p:cNvPr>
              <p:cNvSpPr txBox="1"/>
              <p:nvPr/>
            </p:nvSpPr>
            <p:spPr>
              <a:xfrm>
                <a:off x="2830844" y="3173090"/>
                <a:ext cx="589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DX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A8DBC3-350A-1F64-45CA-1DF9B6C1DDA9}"/>
                </a:ext>
              </a:extLst>
            </p:cNvPr>
            <p:cNvGrpSpPr/>
            <p:nvPr/>
          </p:nvGrpSpPr>
          <p:grpSpPr>
            <a:xfrm>
              <a:off x="3114100" y="3537159"/>
              <a:ext cx="640580" cy="640580"/>
              <a:chOff x="6321269" y="-834989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A7AF34-1BFF-1AE5-8A72-31ED6D4CB4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" t="24491" r="10317" b="4500"/>
              <a:stretch/>
            </p:blipFill>
            <p:spPr>
              <a:xfrm>
                <a:off x="6468828" y="-496032"/>
                <a:ext cx="1848607" cy="2013785"/>
              </a:xfrm>
              <a:custGeom>
                <a:avLst/>
                <a:gdLst>
                  <a:gd name="connsiteX0" fmla="*/ 904440 w 1848607"/>
                  <a:gd name="connsiteY0" fmla="*/ 0 h 2013785"/>
                  <a:gd name="connsiteX1" fmla="*/ 1114860 w 1848607"/>
                  <a:gd name="connsiteY1" fmla="*/ 0 h 2013785"/>
                  <a:gd name="connsiteX2" fmla="*/ 1213130 w 1848607"/>
                  <a:gd name="connsiteY2" fmla="*/ 14998 h 2013785"/>
                  <a:gd name="connsiteX3" fmla="*/ 1846868 w 1848607"/>
                  <a:gd name="connsiteY3" fmla="*/ 439630 h 2013785"/>
                  <a:gd name="connsiteX4" fmla="*/ 1848607 w 1848607"/>
                  <a:gd name="connsiteY4" fmla="*/ 442493 h 2013785"/>
                  <a:gd name="connsiteX5" fmla="*/ 1848607 w 1848607"/>
                  <a:gd name="connsiteY5" fmla="*/ 1565778 h 2013785"/>
                  <a:gd name="connsiteX6" fmla="*/ 1846868 w 1848607"/>
                  <a:gd name="connsiteY6" fmla="*/ 1568640 h 2013785"/>
                  <a:gd name="connsiteX7" fmla="*/ 1009650 w 1848607"/>
                  <a:gd name="connsiteY7" fmla="*/ 2013785 h 2013785"/>
                  <a:gd name="connsiteX8" fmla="*/ 0 w 1848607"/>
                  <a:gd name="connsiteY8" fmla="*/ 1004135 h 2013785"/>
                  <a:gd name="connsiteX9" fmla="*/ 806170 w 1848607"/>
                  <a:gd name="connsiteY9" fmla="*/ 14998 h 2013785"/>
                  <a:gd name="connsiteX10" fmla="*/ 904440 w 1848607"/>
                  <a:gd name="connsiteY10" fmla="*/ 0 h 20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48607" h="2013785">
                    <a:moveTo>
                      <a:pt x="904440" y="0"/>
                    </a:moveTo>
                    <a:lnTo>
                      <a:pt x="1114860" y="0"/>
                    </a:lnTo>
                    <a:lnTo>
                      <a:pt x="1213130" y="14998"/>
                    </a:lnTo>
                    <a:cubicBezTo>
                      <a:pt x="1476033" y="68795"/>
                      <a:pt x="1701714" y="224775"/>
                      <a:pt x="1846868" y="439630"/>
                    </a:cubicBezTo>
                    <a:lnTo>
                      <a:pt x="1848607" y="442493"/>
                    </a:lnTo>
                    <a:lnTo>
                      <a:pt x="1848607" y="1565778"/>
                    </a:lnTo>
                    <a:lnTo>
                      <a:pt x="1846868" y="1568640"/>
                    </a:lnTo>
                    <a:cubicBezTo>
                      <a:pt x="1665426" y="1837209"/>
                      <a:pt x="1358159" y="2013785"/>
                      <a:pt x="1009650" y="2013785"/>
                    </a:cubicBezTo>
                    <a:cubicBezTo>
                      <a:pt x="452036" y="2013785"/>
                      <a:pt x="0" y="1561749"/>
                      <a:pt x="0" y="1004135"/>
                    </a:cubicBezTo>
                    <a:cubicBezTo>
                      <a:pt x="0" y="516223"/>
                      <a:pt x="346090" y="109144"/>
                      <a:pt x="806170" y="14998"/>
                    </a:cubicBezTo>
                    <a:lnTo>
                      <a:pt x="904440" y="0"/>
                    </a:lnTo>
                    <a:close/>
                  </a:path>
                </a:pathLst>
              </a:custGeom>
            </p:spPr>
          </p:pic>
          <p:grpSp>
            <p:nvGrpSpPr>
              <p:cNvPr id="22" name="Grup 3">
                <a:extLst>
                  <a:ext uri="{FF2B5EF4-FFF2-40B4-BE49-F238E27FC236}">
                    <a16:creationId xmlns:a16="http://schemas.microsoft.com/office/drawing/2014/main" id="{983F5158-97D4-1D71-06A3-B4B547D14550}"/>
                  </a:ext>
                </a:extLst>
              </p:cNvPr>
              <p:cNvGrpSpPr/>
              <p:nvPr/>
            </p:nvGrpSpPr>
            <p:grpSpPr>
              <a:xfrm>
                <a:off x="6321269" y="-834989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23" name="Google Shape;1215;p46">
                  <a:extLst>
                    <a:ext uri="{FF2B5EF4-FFF2-40B4-BE49-F238E27FC236}">
                      <a16:creationId xmlns:a16="http://schemas.microsoft.com/office/drawing/2014/main" id="{D8FAD007-BD08-8ABE-F202-82A762C4DE42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24" name="Google Shape;1216;p46">
                  <a:extLst>
                    <a:ext uri="{FF2B5EF4-FFF2-40B4-BE49-F238E27FC236}">
                      <a16:creationId xmlns:a16="http://schemas.microsoft.com/office/drawing/2014/main" id="{C0986360-9B9C-E0FA-223D-9B962685258C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DF18D2-2334-9F7B-4C19-1CD7B620BCCF}"/>
                </a:ext>
              </a:extLst>
            </p:cNvPr>
            <p:cNvGrpSpPr/>
            <p:nvPr/>
          </p:nvGrpSpPr>
          <p:grpSpPr>
            <a:xfrm>
              <a:off x="1464345" y="3538006"/>
              <a:ext cx="640580" cy="640580"/>
              <a:chOff x="6036952" y="824364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8C1B9F-8B78-4351-B0D4-F6F378D0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0103" r="4339" b="6389"/>
              <a:stretch>
                <a:fillRect/>
              </a:stretch>
            </p:blipFill>
            <p:spPr>
              <a:xfrm>
                <a:off x="6223834" y="1170189"/>
                <a:ext cx="1981704" cy="2011680"/>
              </a:xfrm>
              <a:custGeom>
                <a:avLst/>
                <a:gdLst>
                  <a:gd name="connsiteX0" fmla="*/ 975864 w 1981704"/>
                  <a:gd name="connsiteY0" fmla="*/ 0 h 2011680"/>
                  <a:gd name="connsiteX1" fmla="*/ 1981704 w 1981704"/>
                  <a:gd name="connsiteY1" fmla="*/ 1005840 h 2011680"/>
                  <a:gd name="connsiteX2" fmla="*/ 975864 w 1981704"/>
                  <a:gd name="connsiteY2" fmla="*/ 2011680 h 2011680"/>
                  <a:gd name="connsiteX3" fmla="*/ 15245 w 1981704"/>
                  <a:gd name="connsiteY3" fmla="*/ 1304946 h 2011680"/>
                  <a:gd name="connsiteX4" fmla="*/ 0 w 1981704"/>
                  <a:gd name="connsiteY4" fmla="*/ 1245658 h 2011680"/>
                  <a:gd name="connsiteX5" fmla="*/ 0 w 1981704"/>
                  <a:gd name="connsiteY5" fmla="*/ 766023 h 2011680"/>
                  <a:gd name="connsiteX6" fmla="*/ 15245 w 1981704"/>
                  <a:gd name="connsiteY6" fmla="*/ 706734 h 2011680"/>
                  <a:gd name="connsiteX7" fmla="*/ 975864 w 1981704"/>
                  <a:gd name="connsiteY7" fmla="*/ 0 h 201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1704" h="2011680">
                    <a:moveTo>
                      <a:pt x="975864" y="0"/>
                    </a:moveTo>
                    <a:cubicBezTo>
                      <a:pt x="1531374" y="0"/>
                      <a:pt x="1981704" y="450330"/>
                      <a:pt x="1981704" y="1005840"/>
                    </a:cubicBezTo>
                    <a:cubicBezTo>
                      <a:pt x="1981704" y="1561350"/>
                      <a:pt x="1531374" y="2011680"/>
                      <a:pt x="975864" y="2011680"/>
                    </a:cubicBezTo>
                    <a:cubicBezTo>
                      <a:pt x="524512" y="2011680"/>
                      <a:pt x="142596" y="1714392"/>
                      <a:pt x="15245" y="1304946"/>
                    </a:cubicBezTo>
                    <a:lnTo>
                      <a:pt x="0" y="1245658"/>
                    </a:lnTo>
                    <a:lnTo>
                      <a:pt x="0" y="766023"/>
                    </a:lnTo>
                    <a:lnTo>
                      <a:pt x="15245" y="706734"/>
                    </a:lnTo>
                    <a:cubicBezTo>
                      <a:pt x="142596" y="297288"/>
                      <a:pt x="524512" y="0"/>
                      <a:pt x="975864" y="0"/>
                    </a:cubicBezTo>
                    <a:close/>
                  </a:path>
                </a:pathLst>
              </a:custGeom>
            </p:spPr>
          </p:pic>
          <p:grpSp>
            <p:nvGrpSpPr>
              <p:cNvPr id="18" name="Grup 3">
                <a:extLst>
                  <a:ext uri="{FF2B5EF4-FFF2-40B4-BE49-F238E27FC236}">
                    <a16:creationId xmlns:a16="http://schemas.microsoft.com/office/drawing/2014/main" id="{74C88C55-1809-6356-69EF-CD6F1330337E}"/>
                  </a:ext>
                </a:extLst>
              </p:cNvPr>
              <p:cNvGrpSpPr/>
              <p:nvPr/>
            </p:nvGrpSpPr>
            <p:grpSpPr>
              <a:xfrm>
                <a:off x="6036952" y="824364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19" name="Google Shape;1215;p46">
                  <a:extLst>
                    <a:ext uri="{FF2B5EF4-FFF2-40B4-BE49-F238E27FC236}">
                      <a16:creationId xmlns:a16="http://schemas.microsoft.com/office/drawing/2014/main" id="{97E5604F-3CD9-58E9-3098-4073680E3688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20" name="Google Shape;1216;p46">
                  <a:extLst>
                    <a:ext uri="{FF2B5EF4-FFF2-40B4-BE49-F238E27FC236}">
                      <a16:creationId xmlns:a16="http://schemas.microsoft.com/office/drawing/2014/main" id="{AE98DDD5-12B8-4855-D237-56A2D4339EE3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25A408-8594-A400-5121-C7AAD8288F18}"/>
                </a:ext>
              </a:extLst>
            </p:cNvPr>
            <p:cNvGrpSpPr/>
            <p:nvPr/>
          </p:nvGrpSpPr>
          <p:grpSpPr>
            <a:xfrm>
              <a:off x="2270980" y="3863017"/>
              <a:ext cx="729462" cy="188584"/>
              <a:chOff x="7063414" y="1010428"/>
              <a:chExt cx="1355780" cy="2334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1242C0-8C70-D662-5D91-C725DD4D8F98}"/>
                  </a:ext>
                </a:extLst>
              </p:cNvPr>
              <p:cNvSpPr/>
              <p:nvPr/>
            </p:nvSpPr>
            <p:spPr>
              <a:xfrm>
                <a:off x="7063414" y="1010428"/>
                <a:ext cx="1355780" cy="23349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B18C60-AF43-EA7A-12F8-B612DA3301B8}"/>
                  </a:ext>
                </a:extLst>
              </p:cNvPr>
              <p:cNvSpPr txBox="1"/>
              <p:nvPr/>
            </p:nvSpPr>
            <p:spPr>
              <a:xfrm>
                <a:off x="7063414" y="1010428"/>
                <a:ext cx="135578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TEAM 4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6EF69-985F-9479-3AB2-0E7E352E8235}"/>
                </a:ext>
              </a:extLst>
            </p:cNvPr>
            <p:cNvSpPr txBox="1"/>
            <p:nvPr/>
          </p:nvSpPr>
          <p:spPr>
            <a:xfrm>
              <a:off x="3116311" y="4173153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Ahmad 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Abdurrahman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47D062-0E9C-FDB7-A67D-3519C4AEC64A}"/>
                </a:ext>
              </a:extLst>
            </p:cNvPr>
            <p:cNvSpPr txBox="1"/>
            <p:nvPr/>
          </p:nvSpPr>
          <p:spPr>
            <a:xfrm>
              <a:off x="1437554" y="4180875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Alvany</a:t>
              </a:r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ctr"/>
              <a:r>
                <a:rPr lang="en-US" sz="5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Maulana</a:t>
              </a:r>
              <a:endParaRPr lang="en-US" sz="5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/>
          <p:nvPr/>
        </p:nvSpPr>
        <p:spPr>
          <a:xfrm>
            <a:off x="5868001" y="109126"/>
            <a:ext cx="3007404" cy="1077263"/>
          </a:xfrm>
          <a:prstGeom prst="roundRect">
            <a:avLst/>
          </a:prstGeom>
          <a:solidFill>
            <a:schemeClr val="tx2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01106" y="287022"/>
            <a:ext cx="1375335" cy="976830"/>
            <a:chOff x="3893047" y="-31780"/>
            <a:chExt cx="1884125" cy="1338197"/>
          </a:xfrm>
        </p:grpSpPr>
        <p:grpSp>
          <p:nvGrpSpPr>
            <p:cNvPr id="139" name="Group 138"/>
            <p:cNvGrpSpPr/>
            <p:nvPr/>
          </p:nvGrpSpPr>
          <p:grpSpPr>
            <a:xfrm>
              <a:off x="3893047" y="-31780"/>
              <a:ext cx="731520" cy="365760"/>
              <a:chOff x="3230970" y="1781171"/>
              <a:chExt cx="731520" cy="365760"/>
            </a:xfrm>
          </p:grpSpPr>
          <p:sp>
            <p:nvSpPr>
              <p:cNvPr id="143" name="Flowchart: Process 142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81171"/>
                <a:ext cx="731520" cy="365760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Plus Jakarta Sans 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324077" y="1845750"/>
                <a:ext cx="545306" cy="2000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 dirty="0" smtClean="0"/>
                  <a:t>HRD</a:t>
                </a:r>
                <a:endParaRPr lang="en-US" sz="700" b="1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889069" y="353407"/>
              <a:ext cx="888103" cy="365759"/>
              <a:chOff x="3149618" y="1715927"/>
              <a:chExt cx="888103" cy="365759"/>
            </a:xfrm>
          </p:grpSpPr>
          <p:sp>
            <p:nvSpPr>
              <p:cNvPr id="146" name="Flowchart: Process 145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15927"/>
                <a:ext cx="731520" cy="365759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 b="1" dirty="0">
                  <a:latin typeface="Plus Jakarta Sans 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149618" y="1737998"/>
                <a:ext cx="888103" cy="337307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 smtClean="0"/>
                  <a:t>DOJO PARTICIPANT</a:t>
                </a:r>
                <a:endParaRPr lang="en-US" sz="500" b="1" dirty="0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4909661" y="940657"/>
              <a:ext cx="839355" cy="365760"/>
              <a:chOff x="3170210" y="1781171"/>
              <a:chExt cx="839355" cy="365760"/>
            </a:xfrm>
          </p:grpSpPr>
          <p:sp>
            <p:nvSpPr>
              <p:cNvPr id="149" name="Flowchart: Process 148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81171"/>
                <a:ext cx="731520" cy="365760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Plus Jakarta Sans 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170210" y="1793200"/>
                <a:ext cx="839355" cy="33730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 smtClean="0"/>
                  <a:t>DOJO</a:t>
                </a:r>
              </a:p>
              <a:p>
                <a:pPr algn="ctr"/>
                <a:r>
                  <a:rPr lang="en-US" sz="500" b="1" dirty="0" smtClean="0"/>
                  <a:t>TRAINING</a:t>
                </a:r>
                <a:endParaRPr lang="en-US" sz="500" b="1" dirty="0"/>
              </a:p>
            </p:txBody>
          </p:sp>
        </p:grpSp>
        <p:cxnSp>
          <p:nvCxnSpPr>
            <p:cNvPr id="151" name="Elbow Connector 150"/>
            <p:cNvCxnSpPr>
              <a:stCxn id="143" idx="2"/>
              <a:endCxn id="149" idx="1"/>
            </p:cNvCxnSpPr>
            <p:nvPr/>
          </p:nvCxnSpPr>
          <p:spPr>
            <a:xfrm rot="16200000" flipH="1">
              <a:off x="4219836" y="372951"/>
              <a:ext cx="789557" cy="71161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46" idx="2"/>
              <a:endCxn id="149" idx="0"/>
            </p:cNvCxnSpPr>
            <p:nvPr/>
          </p:nvCxnSpPr>
          <p:spPr>
            <a:xfrm flipH="1">
              <a:off x="5336180" y="719167"/>
              <a:ext cx="1" cy="221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20" y="1700317"/>
            <a:ext cx="1908368" cy="875393"/>
            <a:chOff x="273841" y="2447303"/>
            <a:chExt cx="2509424" cy="1258751"/>
          </a:xfrm>
        </p:grpSpPr>
        <p:grpSp>
          <p:nvGrpSpPr>
            <p:cNvPr id="12" name="Group 11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1100" b="1" dirty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0854" y="2959727"/>
              <a:ext cx="1842411" cy="663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Arial Black" panose="020B0A04020102020204" pitchFamily="34" charset="0"/>
                </a:rPr>
                <a:t>Minimum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man hour 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with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effective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work and </a:t>
              </a:r>
              <a:r>
                <a:rPr lang="en-US" sz="800" dirty="0" smtClean="0">
                  <a:solidFill>
                    <a:srgbClr val="0070C0"/>
                  </a:solidFill>
                  <a:latin typeface="Arial Black" panose="020B0A04020102020204" pitchFamily="34" charset="0"/>
                </a:rPr>
                <a:t>accuracy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8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data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2794" y="670914"/>
            <a:ext cx="2046757" cy="949019"/>
            <a:chOff x="60070" y="1058423"/>
            <a:chExt cx="2962813" cy="1445938"/>
          </a:xfrm>
        </p:grpSpPr>
        <p:sp>
          <p:nvSpPr>
            <p:cNvPr id="34" name="Snip Diagonal Corner Rectangle 33"/>
            <p:cNvSpPr/>
            <p:nvPr/>
          </p:nvSpPr>
          <p:spPr>
            <a:xfrm>
              <a:off x="434125" y="1615471"/>
              <a:ext cx="2452061" cy="888890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80369" y="1735127"/>
              <a:ext cx="2142514" cy="51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</a:t>
              </a:r>
              <a:r>
                <a:rPr lang="en-US" sz="8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Effective </a:t>
              </a:r>
              <a:r>
                <a:rPr 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76146" y="1058423"/>
              <a:ext cx="810346" cy="696029"/>
              <a:chOff x="1612749" y="1060620"/>
              <a:chExt cx="810346" cy="6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693454" y="1156822"/>
                <a:ext cx="683201" cy="35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ssimilate" panose="00000400000000000000" pitchFamily="2" charset="0"/>
                  </a:rPr>
                  <a:t>WOT</a:t>
                </a:r>
                <a:endParaRPr lang="en-US" sz="7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2068328" y="657411"/>
            <a:ext cx="2256283" cy="2126813"/>
            <a:chOff x="2838841" y="530650"/>
            <a:chExt cx="2256283" cy="2126813"/>
          </a:xfrm>
        </p:grpSpPr>
        <p:sp>
          <p:nvSpPr>
            <p:cNvPr id="41" name="Rounded Rectangle 40"/>
            <p:cNvSpPr/>
            <p:nvPr/>
          </p:nvSpPr>
          <p:spPr>
            <a:xfrm>
              <a:off x="3304053" y="743578"/>
              <a:ext cx="1555868" cy="25635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000" dirty="0">
                  <a:solidFill>
                    <a:sysClr val="windowText" lastClr="000000"/>
                  </a:solidFill>
                  <a:latin typeface="Assimilate" panose="00000400000000000000" pitchFamily="2" charset="0"/>
                </a:rPr>
                <a:t>CURRENT </a:t>
              </a:r>
              <a:r>
                <a:rPr kumimoji="1" lang="en-US" sz="1000" dirty="0" smtClean="0">
                  <a:solidFill>
                    <a:sysClr val="windowText" lastClr="000000"/>
                  </a:solidFill>
                  <a:latin typeface="Assimilate" panose="00000400000000000000" pitchFamily="2" charset="0"/>
                </a:rPr>
                <a:t>CONDITION</a:t>
              </a:r>
              <a:endParaRPr kumimoji="1" lang="en-US" sz="1000" dirty="0">
                <a:solidFill>
                  <a:sysClr val="windowText" lastClr="000000"/>
                </a:solidFill>
                <a:latin typeface="Assimilate" panose="00000400000000000000" pitchFamily="2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41" y="530650"/>
              <a:ext cx="529862" cy="583409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2945660" y="1118493"/>
              <a:ext cx="2149464" cy="1538970"/>
              <a:chOff x="2740060" y="1024978"/>
              <a:chExt cx="2587983" cy="185294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740060" y="1024978"/>
                <a:ext cx="2587983" cy="1852947"/>
                <a:chOff x="2740060" y="1024978"/>
                <a:chExt cx="2587983" cy="1852947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2740060" y="1024978"/>
                  <a:ext cx="1992491" cy="741331"/>
                  <a:chOff x="3057560" y="989290"/>
                  <a:chExt cx="1992491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057769" y="989290"/>
                    <a:ext cx="1992282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057560" y="1498959"/>
                    <a:ext cx="507257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3281736" y="1583651"/>
                  <a:ext cx="2046307" cy="741331"/>
                  <a:chOff x="3909758" y="989290"/>
                  <a:chExt cx="2046307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3909758" y="989290"/>
                    <a:ext cx="2046307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0800000">
                    <a:off x="3909766" y="1498959"/>
                    <a:ext cx="561075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2750972" y="2136593"/>
                  <a:ext cx="1992489" cy="741332"/>
                  <a:chOff x="3057537" y="989290"/>
                  <a:chExt cx="1992489" cy="741332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3057743" y="989290"/>
                    <a:ext cx="1992283" cy="508906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0800000">
                    <a:off x="3057537" y="1498960"/>
                    <a:ext cx="507256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2809685" y="2210953"/>
                <a:ext cx="365758" cy="365760"/>
                <a:chOff x="1285173" y="3204589"/>
                <a:chExt cx="449610" cy="449612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285173" y="3204589"/>
                  <a:ext cx="449610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2645" y="3241333"/>
                  <a:ext cx="365763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4883053" y="1651559"/>
                <a:ext cx="365761" cy="365760"/>
                <a:chOff x="5252594" y="3864577"/>
                <a:chExt cx="449612" cy="449612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252594" y="3864577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4980" y="392015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2810793" y="1084557"/>
                <a:ext cx="365762" cy="365760"/>
                <a:chOff x="4525701" y="3882081"/>
                <a:chExt cx="449615" cy="449612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4525701" y="3882081"/>
                  <a:ext cx="449615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059" y="3931637"/>
                  <a:ext cx="365762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3295649" y="1150578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are participants who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double the training.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so it wastes time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41188" y="1672013"/>
              <a:ext cx="147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 data input process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still manual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so it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not effective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4037" y="2046855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is a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repeat of sending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participant data through to 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HR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600" i="1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Muda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process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6A426-0DD0-3786-CCAC-293EBF424F09}"/>
              </a:ext>
            </a:extLst>
          </p:cNvPr>
          <p:cNvGrpSpPr/>
          <p:nvPr/>
        </p:nvGrpSpPr>
        <p:grpSpPr>
          <a:xfrm>
            <a:off x="153629" y="86538"/>
            <a:ext cx="3831421" cy="498240"/>
            <a:chOff x="153629" y="86538"/>
            <a:chExt cx="3831421" cy="498240"/>
          </a:xfrm>
        </p:grpSpPr>
        <p:grpSp>
          <p:nvGrpSpPr>
            <p:cNvPr id="91" name="Group 90"/>
            <p:cNvGrpSpPr/>
            <p:nvPr/>
          </p:nvGrpSpPr>
          <p:grpSpPr>
            <a:xfrm>
              <a:off x="153629" y="86538"/>
              <a:ext cx="3831421" cy="469588"/>
              <a:chOff x="2304559" y="3647571"/>
              <a:chExt cx="3831421" cy="46958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" t="2668" r="2417" b="3893"/>
              <a:stretch>
                <a:fillRect/>
              </a:stretch>
            </p:blipFill>
            <p:spPr>
              <a:xfrm>
                <a:off x="2304559" y="3670159"/>
                <a:ext cx="492578" cy="447000"/>
              </a:xfrm>
              <a:custGeom>
                <a:avLst/>
                <a:gdLst>
                  <a:gd name="connsiteX0" fmla="*/ 969859 w 1939718"/>
                  <a:gd name="connsiteY0" fmla="*/ 0 h 1760236"/>
                  <a:gd name="connsiteX1" fmla="*/ 1939718 w 1939718"/>
                  <a:gd name="connsiteY1" fmla="*/ 880118 h 1760236"/>
                  <a:gd name="connsiteX2" fmla="*/ 969859 w 1939718"/>
                  <a:gd name="connsiteY2" fmla="*/ 1760236 h 1760236"/>
                  <a:gd name="connsiteX3" fmla="*/ 0 w 1939718"/>
                  <a:gd name="connsiteY3" fmla="*/ 880118 h 1760236"/>
                  <a:gd name="connsiteX4" fmla="*/ 969859 w 1939718"/>
                  <a:gd name="connsiteY4" fmla="*/ 0 h 176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718" h="1760236">
                    <a:moveTo>
                      <a:pt x="969859" y="0"/>
                    </a:moveTo>
                    <a:cubicBezTo>
                      <a:pt x="1505497" y="0"/>
                      <a:pt x="1939718" y="394042"/>
                      <a:pt x="1939718" y="880118"/>
                    </a:cubicBezTo>
                    <a:cubicBezTo>
                      <a:pt x="1939718" y="1366194"/>
                      <a:pt x="1505497" y="1760236"/>
                      <a:pt x="969859" y="1760236"/>
                    </a:cubicBezTo>
                    <a:cubicBezTo>
                      <a:pt x="434221" y="1760236"/>
                      <a:pt x="0" y="1366194"/>
                      <a:pt x="0" y="880118"/>
                    </a:cubicBezTo>
                    <a:cubicBezTo>
                      <a:pt x="0" y="394042"/>
                      <a:pt x="434221" y="0"/>
                      <a:pt x="969859" y="0"/>
                    </a:cubicBezTo>
                    <a:close/>
                  </a:path>
                </a:pathLst>
              </a:cu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2794319" y="3647571"/>
                <a:ext cx="334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A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Smart Transformation </a:t>
                </a:r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in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171B8C-3C98-948C-9432-3C64E0BA11CA}"/>
                </a:ext>
              </a:extLst>
            </p:cNvPr>
            <p:cNvSpPr txBox="1"/>
            <p:nvPr/>
          </p:nvSpPr>
          <p:spPr>
            <a:xfrm>
              <a:off x="636592" y="277001"/>
              <a:ext cx="3341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Management Training System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BB4CC9C-78BB-834F-2D14-98733F6C60C1}"/>
              </a:ext>
            </a:extLst>
          </p:cNvPr>
          <p:cNvSpPr/>
          <p:nvPr/>
        </p:nvSpPr>
        <p:spPr>
          <a:xfrm>
            <a:off x="4227271" y="529307"/>
            <a:ext cx="657082" cy="657082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340B66-42E6-FBC4-D325-8C8737DED538}"/>
              </a:ext>
            </a:extLst>
          </p:cNvPr>
          <p:cNvGrpSpPr/>
          <p:nvPr/>
        </p:nvGrpSpPr>
        <p:grpSpPr>
          <a:xfrm>
            <a:off x="4202882" y="607311"/>
            <a:ext cx="695756" cy="437021"/>
            <a:chOff x="4694278" y="1537760"/>
            <a:chExt cx="695756" cy="55657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0BF2C8-2E7E-ED40-7583-EA425AFBD11D}"/>
                </a:ext>
              </a:extLst>
            </p:cNvPr>
            <p:cNvSpPr txBox="1"/>
            <p:nvPr/>
          </p:nvSpPr>
          <p:spPr>
            <a:xfrm>
              <a:off x="4694278" y="1780757"/>
              <a:ext cx="695756" cy="31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participant data by WA Group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701F639-D02C-000C-335D-0A35AF0E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114" y="1537760"/>
              <a:ext cx="274320" cy="274320"/>
            </a:xfrm>
            <a:prstGeom prst="rect">
              <a:avLst/>
            </a:prstGeom>
          </p:spPr>
        </p:pic>
      </p:grpSp>
      <p:pic>
        <p:nvPicPr>
          <p:cNvPr id="123" name="Picture 12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400000" flipV="1">
            <a:off x="3846139" y="1042841"/>
            <a:ext cx="462092" cy="462092"/>
          </a:xfrm>
          <a:prstGeom prst="rect">
            <a:avLst/>
          </a:prstGeom>
        </p:spPr>
      </p:pic>
      <p:pic>
        <p:nvPicPr>
          <p:cNvPr id="136" name="Picture 135" descr="A red arrow pointing up&#10;&#10;Description automatically generated">
            <a:extLst>
              <a:ext uri="{FF2B5EF4-FFF2-40B4-BE49-F238E27FC236}">
                <a16:creationId xmlns:a16="http://schemas.microsoft.com/office/drawing/2014/main" id="{975685A2-8CCB-A0BB-2829-FB41E3F98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 flipV="1">
            <a:off x="4007412" y="2226748"/>
            <a:ext cx="462092" cy="394216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0C346FC-1914-2896-9647-A544307103C8}"/>
              </a:ext>
            </a:extLst>
          </p:cNvPr>
          <p:cNvGrpSpPr/>
          <p:nvPr/>
        </p:nvGrpSpPr>
        <p:grpSpPr>
          <a:xfrm>
            <a:off x="5868001" y="208276"/>
            <a:ext cx="3346383" cy="868467"/>
            <a:chOff x="5474389" y="1363725"/>
            <a:chExt cx="3346383" cy="86846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C6C2111-0CED-B87B-A7F3-7733CCBB486F}"/>
                </a:ext>
              </a:extLst>
            </p:cNvPr>
            <p:cNvGrpSpPr/>
            <p:nvPr/>
          </p:nvGrpSpPr>
          <p:grpSpPr>
            <a:xfrm>
              <a:off x="5474389" y="1363725"/>
              <a:ext cx="2427268" cy="671098"/>
              <a:chOff x="5633680" y="1371556"/>
              <a:chExt cx="2427268" cy="67109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FF0B766-C345-4D8B-CF2F-D68C7061E910}"/>
                  </a:ext>
                </a:extLst>
              </p:cNvPr>
              <p:cNvGrpSpPr/>
              <p:nvPr/>
            </p:nvGrpSpPr>
            <p:grpSpPr>
              <a:xfrm>
                <a:off x="5685010" y="1371556"/>
                <a:ext cx="924023" cy="435998"/>
                <a:chOff x="5243876" y="1511987"/>
                <a:chExt cx="1137197" cy="536585"/>
              </a:xfrm>
            </p:grpSpPr>
            <p:pic>
              <p:nvPicPr>
                <p:cNvPr id="101" name="Picture 100" descr="A green box with a black x on it&#10;&#10;Description automatically generated">
                  <a:extLst>
                    <a:ext uri="{FF2B5EF4-FFF2-40B4-BE49-F238E27FC236}">
                      <a16:creationId xmlns:a16="http://schemas.microsoft.com/office/drawing/2014/main" id="{C5AF21D7-E342-A1B9-3734-41035F3A6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11556" y="1511987"/>
                  <a:ext cx="367588" cy="367588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A logo with a letter f&#10;&#10;Description automatically generated">
                  <a:extLst>
                    <a:ext uri="{FF2B5EF4-FFF2-40B4-BE49-F238E27FC236}">
                      <a16:creationId xmlns:a16="http://schemas.microsoft.com/office/drawing/2014/main" id="{D7496D32-4CF5-A256-4FD9-366D617D9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732" y="1544885"/>
                  <a:ext cx="362227" cy="316043"/>
                </a:xfrm>
                <a:prstGeom prst="rect">
                  <a:avLst/>
                </a:prstGeom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946FFC-8A71-D2BC-2F9F-2C84ECC720C4}"/>
                    </a:ext>
                  </a:extLst>
                </p:cNvPr>
                <p:cNvSpPr txBox="1"/>
                <p:nvPr/>
              </p:nvSpPr>
              <p:spPr>
                <a:xfrm>
                  <a:off x="5243876" y="1848517"/>
                  <a:ext cx="40267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Excel</a:t>
                  </a:r>
                  <a:endParaRPr lang="en-US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F8B1810-2544-B19C-2BEF-B577A4F5AC2D}"/>
                    </a:ext>
                  </a:extLst>
                </p:cNvPr>
                <p:cNvSpPr txBox="1"/>
                <p:nvPr/>
              </p:nvSpPr>
              <p:spPr>
                <a:xfrm>
                  <a:off x="5840540" y="1835223"/>
                  <a:ext cx="54053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err="1"/>
                    <a:t>Ms.Form</a:t>
                  </a:r>
                  <a:endParaRPr lang="en-US" sz="700" dirty="0"/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613D78B4-4A3A-0975-869F-6FB44406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6823" y="1658018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347EF14C-CD91-76C1-F835-D697FE24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7297" y="1759259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1D0856D-88E7-47E1-6CB6-5CF00C95FB75}"/>
                  </a:ext>
                </a:extLst>
              </p:cNvPr>
              <p:cNvSpPr txBox="1"/>
              <p:nvPr/>
            </p:nvSpPr>
            <p:spPr>
              <a:xfrm>
                <a:off x="5633680" y="1827210"/>
                <a:ext cx="24272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Get data from </a:t>
                </a:r>
                <a:r>
                  <a:rPr lang="en-US" sz="800" b="1" dirty="0" err="1"/>
                  <a:t>ms</a:t>
                </a:r>
                <a:r>
                  <a:rPr lang="en-US" sz="800" b="1" dirty="0"/>
                  <a:t> Form </a:t>
                </a:r>
                <a:r>
                  <a:rPr lang="en-US" sz="800" dirty="0">
                    <a:sym typeface="Wingdings" panose="05000000000000000000" pitchFamily="2" charset="2"/>
                  </a:rPr>
                  <a:t> Copy to </a:t>
                </a:r>
                <a:r>
                  <a:rPr lang="en-US" sz="800" b="1" dirty="0">
                    <a:sym typeface="Wingdings" panose="05000000000000000000" pitchFamily="2" charset="2"/>
                  </a:rPr>
                  <a:t>Excel</a:t>
                </a:r>
                <a:r>
                  <a:rPr lang="en-US" sz="800" dirty="0">
                    <a:sym typeface="Wingdings" panose="05000000000000000000" pitchFamily="2" charset="2"/>
                  </a:rPr>
                  <a:t>  Edit</a:t>
                </a:r>
                <a:endParaRPr lang="en-US" sz="800" dirty="0"/>
              </a:p>
            </p:txBody>
          </p:sp>
          <p:sp>
            <p:nvSpPr>
              <p:cNvPr id="135" name="Rectangle: Single Corner Rounded 134">
                <a:extLst>
                  <a:ext uri="{FF2B5EF4-FFF2-40B4-BE49-F238E27FC236}">
                    <a16:creationId xmlns:a16="http://schemas.microsoft.com/office/drawing/2014/main" id="{5C696C62-D7A6-C42B-AD44-289EB04FFF1D}"/>
                  </a:ext>
                </a:extLst>
              </p:cNvPr>
              <p:cNvSpPr/>
              <p:nvPr/>
            </p:nvSpPr>
            <p:spPr>
              <a:xfrm>
                <a:off x="6724874" y="1384689"/>
                <a:ext cx="1336074" cy="423546"/>
              </a:xfrm>
              <a:prstGeom prst="round1Rect">
                <a:avLst/>
              </a:prstGeom>
              <a:solidFill>
                <a:schemeClr val="bg2">
                  <a:lumMod val="20000"/>
                  <a:lumOff val="8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800" dirty="0">
                    <a:solidFill>
                      <a:schemeClr val="tx1"/>
                    </a:solidFill>
                  </a:rPr>
                  <a:t>when one process = </a:t>
                </a:r>
                <a:endParaRPr kumimoji="1" lang="en-US" sz="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sz="1000" b="1" dirty="0" smtClean="0">
                    <a:solidFill>
                      <a:schemeClr val="tx1"/>
                    </a:solidFill>
                  </a:rPr>
                  <a:t>5 </a:t>
                </a:r>
                <a:r>
                  <a:rPr kumimoji="1" lang="en-US" sz="1000" b="1" dirty="0">
                    <a:solidFill>
                      <a:schemeClr val="tx1"/>
                    </a:solidFill>
                  </a:rPr>
                  <a:t>minutes  </a:t>
                </a:r>
                <a:endParaRPr kumimoji="1"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57AA42-BC59-7694-93D8-3D2979D11B52}"/>
                </a:ext>
              </a:extLst>
            </p:cNvPr>
            <p:cNvGrpSpPr/>
            <p:nvPr/>
          </p:nvGrpSpPr>
          <p:grpSpPr>
            <a:xfrm>
              <a:off x="5548109" y="1970582"/>
              <a:ext cx="3272663" cy="261610"/>
              <a:chOff x="5321989" y="1949472"/>
              <a:chExt cx="3272663" cy="261610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9DF9F6-605C-BA7D-66D8-E3663969A8C6}"/>
                  </a:ext>
                </a:extLst>
              </p:cNvPr>
              <p:cNvSpPr txBox="1"/>
              <p:nvPr/>
            </p:nvSpPr>
            <p:spPr>
              <a:xfrm>
                <a:off x="5321989" y="1971779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There are </a:t>
                </a:r>
              </a:p>
            </p:txBody>
          </p:sp>
          <p:pic>
            <p:nvPicPr>
              <p:cNvPr id="140" name="Picture 139" descr="A black background with a black square&#10;&#10;Description automatically generated">
                <a:extLst>
                  <a:ext uri="{FF2B5EF4-FFF2-40B4-BE49-F238E27FC236}">
                    <a16:creationId xmlns:a16="http://schemas.microsoft.com/office/drawing/2014/main" id="{30D3904A-F299-CBD2-5C4A-75F2615A8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6649" y="2020725"/>
                <a:ext cx="123019" cy="12301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B3F67DB-A210-2504-71E0-FF6B42BA3D68}"/>
                  </a:ext>
                </a:extLst>
              </p:cNvPr>
              <p:cNvSpPr txBox="1"/>
              <p:nvPr/>
            </p:nvSpPr>
            <p:spPr>
              <a:xfrm>
                <a:off x="5953439" y="1949472"/>
                <a:ext cx="264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2">
                        <a:lumMod val="50000"/>
                      </a:schemeClr>
                    </a:solidFill>
                  </a:rPr>
                  <a:t>10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</a:rPr>
                  <a:t> process </a:t>
                </a:r>
                <a:r>
                  <a:rPr lang="en-US" sz="900" b="1" dirty="0">
                    <a:solidFill>
                      <a:schemeClr val="tx1"/>
                    </a:solidFill>
                  </a:rPr>
                  <a:t>worked </a:t>
                </a:r>
                <a:r>
                  <a:rPr lang="en-US" sz="900" b="1" dirty="0" smtClean="0">
                    <a:solidFill>
                      <a:schemeClr val="tx1"/>
                    </a:solidFill>
                  </a:rPr>
                  <a:t>by </a:t>
                </a:r>
                <a:r>
                  <a:rPr lang="en-US" sz="900" b="1" dirty="0">
                    <a:solidFill>
                      <a:schemeClr val="tx1"/>
                    </a:solidFill>
                  </a:rPr>
                  <a:t>input </a:t>
                </a:r>
                <a:r>
                  <a:rPr lang="en-US" sz="1000" b="1" dirty="0">
                    <a:solidFill>
                      <a:srgbClr val="FF0000"/>
                    </a:solidFill>
                  </a:rPr>
                  <a:t>manually</a:t>
                </a:r>
                <a:endParaRPr lang="en-US" sz="9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72A7B3CC-355D-ED35-784A-C42B71604B24}"/>
              </a:ext>
            </a:extLst>
          </p:cNvPr>
          <p:cNvSpPr txBox="1"/>
          <p:nvPr/>
        </p:nvSpPr>
        <p:spPr>
          <a:xfrm>
            <a:off x="5855806" y="1589543"/>
            <a:ext cx="297776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70C0"/>
                </a:solidFill>
              </a:rPr>
              <a:t>Total Process</a:t>
            </a:r>
            <a:r>
              <a:rPr lang="en-US" sz="1050" dirty="0"/>
              <a:t> Need times for</a:t>
            </a:r>
          </a:p>
          <a:p>
            <a:pPr algn="ctr"/>
            <a:r>
              <a:rPr lang="en-US" b="1" dirty="0"/>
              <a:t>... Minutes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BBE1856-3546-B5A3-4358-D7F0670487AB}"/>
              </a:ext>
            </a:extLst>
          </p:cNvPr>
          <p:cNvGrpSpPr/>
          <p:nvPr/>
        </p:nvGrpSpPr>
        <p:grpSpPr>
          <a:xfrm>
            <a:off x="6015363" y="3172860"/>
            <a:ext cx="3063457" cy="1333847"/>
            <a:chOff x="116724" y="2834886"/>
            <a:chExt cx="4565554" cy="189873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35E982E-5724-59C2-6E72-B621CF7A8015}"/>
                </a:ext>
              </a:extLst>
            </p:cNvPr>
            <p:cNvGrpSpPr/>
            <p:nvPr/>
          </p:nvGrpSpPr>
          <p:grpSpPr>
            <a:xfrm>
              <a:off x="116724" y="3138371"/>
              <a:ext cx="4565554" cy="1595254"/>
              <a:chOff x="355485" y="4164478"/>
              <a:chExt cx="4346053" cy="149677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DC9B4B0-F7E0-B289-792D-5A0AA0722542}"/>
                  </a:ext>
                </a:extLst>
              </p:cNvPr>
              <p:cNvGrpSpPr/>
              <p:nvPr/>
            </p:nvGrpSpPr>
            <p:grpSpPr>
              <a:xfrm>
                <a:off x="355485" y="4164478"/>
                <a:ext cx="4346053" cy="1496774"/>
                <a:chOff x="428016" y="3124088"/>
                <a:chExt cx="5651346" cy="2731025"/>
              </a:xfrm>
            </p:grpSpPr>
            <p:grpSp>
              <p:nvGrpSpPr>
                <p:cNvPr id="175" name="Google Shape;124;p16">
                  <a:extLst>
                    <a:ext uri="{FF2B5EF4-FFF2-40B4-BE49-F238E27FC236}">
                      <a16:creationId xmlns:a16="http://schemas.microsoft.com/office/drawing/2014/main" id="{450E4225-50A2-BEA3-68B5-27C9231730B8}"/>
                    </a:ext>
                  </a:extLst>
                </p:cNvPr>
                <p:cNvGrpSpPr/>
                <p:nvPr/>
              </p:nvGrpSpPr>
              <p:grpSpPr>
                <a:xfrm>
                  <a:off x="428016" y="3124088"/>
                  <a:ext cx="1696412" cy="1650525"/>
                  <a:chOff x="2851903" y="1382375"/>
                  <a:chExt cx="1696412" cy="1650525"/>
                </a:xfrm>
              </p:grpSpPr>
              <p:sp>
                <p:nvSpPr>
                  <p:cNvPr id="186" name="Google Shape;125;p16">
                    <a:extLst>
                      <a:ext uri="{FF2B5EF4-FFF2-40B4-BE49-F238E27FC236}">
                        <a16:creationId xmlns:a16="http://schemas.microsoft.com/office/drawing/2014/main" id="{C0E3DA12-F188-1BA6-2913-123DFF6C0A23}"/>
                      </a:ext>
                    </a:extLst>
                  </p:cNvPr>
                  <p:cNvSpPr/>
                  <p:nvPr/>
                </p:nvSpPr>
                <p:spPr>
                  <a:xfrm>
                    <a:off x="4192835" y="1382375"/>
                    <a:ext cx="230101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792" extrusionOk="0">
                        <a:moveTo>
                          <a:pt x="0" y="1"/>
                        </a:moveTo>
                        <a:lnTo>
                          <a:pt x="0" y="33291"/>
                        </a:lnTo>
                        <a:cubicBezTo>
                          <a:pt x="0" y="38244"/>
                          <a:pt x="2810" y="42649"/>
                          <a:pt x="7097" y="44792"/>
                        </a:cubicBezTo>
                        <a:lnTo>
                          <a:pt x="9204" y="44792"/>
                        </a:lnTo>
                        <a:lnTo>
                          <a:pt x="9204" y="43328"/>
                        </a:lnTo>
                        <a:cubicBezTo>
                          <a:pt x="5025" y="41804"/>
                          <a:pt x="2179" y="37827"/>
                          <a:pt x="2179" y="33291"/>
                        </a:cubicBezTo>
                        <a:lnTo>
                          <a:pt x="2179" y="1"/>
                        </a:ln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7" name="Google Shape;126;p16">
                    <a:extLst>
                      <a:ext uri="{FF2B5EF4-FFF2-40B4-BE49-F238E27FC236}">
                        <a16:creationId xmlns:a16="http://schemas.microsoft.com/office/drawing/2014/main" id="{8765C0DF-FEDA-6720-896A-B2933E665AE3}"/>
                      </a:ext>
                    </a:extLst>
                  </p:cNvPr>
                  <p:cNvSpPr/>
                  <p:nvPr/>
                </p:nvSpPr>
                <p:spPr>
                  <a:xfrm>
                    <a:off x="3308265" y="2443824"/>
                    <a:ext cx="1240050" cy="58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02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28" y="23563"/>
                          <a:pt x="49602" y="18288"/>
                          <a:pt x="49602" y="11788"/>
                        </a:cubicBezTo>
                        <a:cubicBezTo>
                          <a:pt x="49602" y="5275"/>
                          <a:pt x="44328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Prepare</a:t>
                    </a:r>
                    <a:endParaRPr sz="12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8" name="Google Shape;131;p16">
                    <a:extLst>
                      <a:ext uri="{FF2B5EF4-FFF2-40B4-BE49-F238E27FC236}">
                        <a16:creationId xmlns:a16="http://schemas.microsoft.com/office/drawing/2014/main" id="{EE8984E5-48A4-FC98-79A1-2B46C137C37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1903" y="1727473"/>
                    <a:ext cx="1443864" cy="42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 dirty="0">
                        <a:solidFill>
                          <a:srgbClr val="43434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  <a:sym typeface="Fira Sans Extra Condensed Medium"/>
                      </a:rPr>
                      <a:t>10-14 july 2023</a:t>
                    </a:r>
                    <a:endParaRPr sz="700" b="1" dirty="0">
                      <a:solidFill>
                        <a:srgbClr val="43434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rial" panose="020B0604020202020204" pitchFamily="34" charset="0"/>
                      <a:sym typeface="Fira Sans Extra Condensed Medium"/>
                    </a:endParaRPr>
                  </a:p>
                </p:txBody>
              </p:sp>
            </p:grpSp>
            <p:grpSp>
              <p:nvGrpSpPr>
                <p:cNvPr id="176" name="Google Shape;132;p16">
                  <a:extLst>
                    <a:ext uri="{FF2B5EF4-FFF2-40B4-BE49-F238E27FC236}">
                      <a16:creationId xmlns:a16="http://schemas.microsoft.com/office/drawing/2014/main" id="{AAAC3EF0-E3B3-3DC2-1425-FDC85BF8B60D}"/>
                    </a:ext>
                  </a:extLst>
                </p:cNvPr>
                <p:cNvGrpSpPr/>
                <p:nvPr/>
              </p:nvGrpSpPr>
              <p:grpSpPr>
                <a:xfrm>
                  <a:off x="3407188" y="3124088"/>
                  <a:ext cx="1240375" cy="1650525"/>
                  <a:chOff x="5831075" y="1382375"/>
                  <a:chExt cx="1240375" cy="1650525"/>
                </a:xfrm>
              </p:grpSpPr>
              <p:sp>
                <p:nvSpPr>
                  <p:cNvPr id="184" name="Google Shape;133;p16">
                    <a:extLst>
                      <a:ext uri="{FF2B5EF4-FFF2-40B4-BE49-F238E27FC236}">
                        <a16:creationId xmlns:a16="http://schemas.microsoft.com/office/drawing/2014/main" id="{71553CF0-AF8D-B661-5724-ED2C05730292}"/>
                      </a:ext>
                    </a:extLst>
                  </p:cNvPr>
                  <p:cNvSpPr/>
                  <p:nvPr/>
                </p:nvSpPr>
                <p:spPr>
                  <a:xfrm>
                    <a:off x="6657075" y="1382375"/>
                    <a:ext cx="230425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7" h="44792" extrusionOk="0">
                        <a:moveTo>
                          <a:pt x="1" y="1"/>
                        </a:moveTo>
                        <a:lnTo>
                          <a:pt x="1" y="33291"/>
                        </a:lnTo>
                        <a:cubicBezTo>
                          <a:pt x="1" y="38244"/>
                          <a:pt x="2823" y="42649"/>
                          <a:pt x="7097" y="44792"/>
                        </a:cubicBezTo>
                        <a:lnTo>
                          <a:pt x="9216" y="44792"/>
                        </a:lnTo>
                        <a:lnTo>
                          <a:pt x="9216" y="43328"/>
                        </a:lnTo>
                        <a:cubicBezTo>
                          <a:pt x="5025" y="41804"/>
                          <a:pt x="2192" y="37827"/>
                          <a:pt x="2192" y="33291"/>
                        </a:cubicBezTo>
                        <a:lnTo>
                          <a:pt x="2192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5" name="Google Shape;134;p16">
                    <a:extLst>
                      <a:ext uri="{FF2B5EF4-FFF2-40B4-BE49-F238E27FC236}">
                        <a16:creationId xmlns:a16="http://schemas.microsoft.com/office/drawing/2014/main" id="{13F9FFD0-7B49-B2D8-B461-A0759E520ECA}"/>
                      </a:ext>
                    </a:extLst>
                  </p:cNvPr>
                  <p:cNvSpPr/>
                  <p:nvPr/>
                </p:nvSpPr>
                <p:spPr>
                  <a:xfrm>
                    <a:off x="5831075" y="2443825"/>
                    <a:ext cx="1240375" cy="58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5" h="23563" extrusionOk="0">
                        <a:moveTo>
                          <a:pt x="1" y="0"/>
                        </a:moveTo>
                        <a:cubicBezTo>
                          <a:pt x="4621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1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Trial</a:t>
                    </a:r>
                    <a:endParaRPr sz="10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177" name="Google Shape;146;p16">
                  <a:extLst>
                    <a:ext uri="{FF2B5EF4-FFF2-40B4-BE49-F238E27FC236}">
                      <a16:creationId xmlns:a16="http://schemas.microsoft.com/office/drawing/2014/main" id="{E1E33413-51B2-C949-724E-FCF857C07105}"/>
                    </a:ext>
                  </a:extLst>
                </p:cNvPr>
                <p:cNvGrpSpPr/>
                <p:nvPr/>
              </p:nvGrpSpPr>
              <p:grpSpPr>
                <a:xfrm>
                  <a:off x="1975391" y="4185538"/>
                  <a:ext cx="1549169" cy="1669575"/>
                  <a:chOff x="4399278" y="2443825"/>
                  <a:chExt cx="1549169" cy="1669575"/>
                </a:xfrm>
              </p:grpSpPr>
              <p:sp>
                <p:nvSpPr>
                  <p:cNvPr id="181" name="Google Shape;147;p16">
                    <a:extLst>
                      <a:ext uri="{FF2B5EF4-FFF2-40B4-BE49-F238E27FC236}">
                        <a16:creationId xmlns:a16="http://schemas.microsoft.com/office/drawing/2014/main" id="{614F802E-7DA7-2D60-B567-6BD3FC7F2687}"/>
                      </a:ext>
                    </a:extLst>
                  </p:cNvPr>
                  <p:cNvSpPr/>
                  <p:nvPr/>
                </p:nvSpPr>
                <p:spPr>
                  <a:xfrm>
                    <a:off x="5409300" y="2993300"/>
                    <a:ext cx="230125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5" h="44804" extrusionOk="0">
                        <a:moveTo>
                          <a:pt x="7097" y="0"/>
                        </a:moveTo>
                        <a:cubicBezTo>
                          <a:pt x="2811" y="2143"/>
                          <a:pt x="1" y="6549"/>
                          <a:pt x="1" y="11514"/>
                        </a:cubicBezTo>
                        <a:lnTo>
                          <a:pt x="1" y="44803"/>
                        </a:lnTo>
                        <a:lnTo>
                          <a:pt x="2180" y="44803"/>
                        </a:lnTo>
                        <a:lnTo>
                          <a:pt x="2180" y="11514"/>
                        </a:lnTo>
                        <a:cubicBezTo>
                          <a:pt x="2180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2" name="Google Shape;148;p16">
                    <a:extLst>
                      <a:ext uri="{FF2B5EF4-FFF2-40B4-BE49-F238E27FC236}">
                        <a16:creationId xmlns:a16="http://schemas.microsoft.com/office/drawing/2014/main" id="{433DD878-C288-85AE-67C3-49C3C6D534B8}"/>
                      </a:ext>
                    </a:extLst>
                  </p:cNvPr>
                  <p:cNvSpPr/>
                  <p:nvPr/>
                </p:nvSpPr>
                <p:spPr>
                  <a:xfrm>
                    <a:off x="4399278" y="2443825"/>
                    <a:ext cx="1549169" cy="589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0" y="0"/>
                        </a:moveTo>
                        <a:cubicBezTo>
                          <a:pt x="4620" y="1917"/>
                          <a:pt x="7870" y="6477"/>
                          <a:pt x="7870" y="11788"/>
                        </a:cubicBezTo>
                        <a:cubicBezTo>
                          <a:pt x="7870" y="17098"/>
                          <a:pt x="4620" y="21646"/>
                          <a:pt x="0" y="23563"/>
                        </a:cubicBezTo>
                        <a:lnTo>
                          <a:pt x="37826" y="23563"/>
                        </a:lnTo>
                        <a:cubicBezTo>
                          <a:pt x="44339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39" y="0"/>
                          <a:pt x="37826" y="0"/>
                        </a:cubicBez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 dirty="0" smtClean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Development</a:t>
                    </a:r>
                    <a:endParaRPr sz="11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3" name="Google Shape;149;p16">
                    <a:extLst>
                      <a:ext uri="{FF2B5EF4-FFF2-40B4-BE49-F238E27FC236}">
                        <a16:creationId xmlns:a16="http://schemas.microsoft.com/office/drawing/2014/main" id="{D38538BA-3BB7-CC0B-7BF2-5354843AC3BD}"/>
                      </a:ext>
                    </a:extLst>
                  </p:cNvPr>
                  <p:cNvSpPr/>
                  <p:nvPr/>
                </p:nvSpPr>
                <p:spPr>
                  <a:xfrm>
                    <a:off x="5668275" y="3945200"/>
                    <a:ext cx="22050" cy="2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" h="882" extrusionOk="0">
                        <a:moveTo>
                          <a:pt x="441" y="0"/>
                        </a:moveTo>
                        <a:cubicBezTo>
                          <a:pt x="203" y="0"/>
                          <a:pt x="0" y="203"/>
                          <a:pt x="0" y="441"/>
                        </a:cubicBezTo>
                        <a:cubicBezTo>
                          <a:pt x="0" y="691"/>
                          <a:pt x="203" y="881"/>
                          <a:pt x="441" y="881"/>
                        </a:cubicBezTo>
                        <a:cubicBezTo>
                          <a:pt x="691" y="881"/>
                          <a:pt x="881" y="691"/>
                          <a:pt x="881" y="441"/>
                        </a:cubicBezTo>
                        <a:cubicBezTo>
                          <a:pt x="881" y="203"/>
                          <a:pt x="691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178" name="Google Shape;156;p16">
                  <a:extLst>
                    <a:ext uri="{FF2B5EF4-FFF2-40B4-BE49-F238E27FC236}">
                      <a16:creationId xmlns:a16="http://schemas.microsoft.com/office/drawing/2014/main" id="{66420960-CE84-BFA0-5E24-24A17434E4E1}"/>
                    </a:ext>
                  </a:extLst>
                </p:cNvPr>
                <p:cNvGrpSpPr/>
                <p:nvPr/>
              </p:nvGrpSpPr>
              <p:grpSpPr>
                <a:xfrm>
                  <a:off x="4492516" y="4185538"/>
                  <a:ext cx="1586846" cy="1669575"/>
                  <a:chOff x="6916403" y="2443825"/>
                  <a:chExt cx="1586846" cy="1669575"/>
                </a:xfrm>
              </p:grpSpPr>
              <p:sp>
                <p:nvSpPr>
                  <p:cNvPr id="179" name="Google Shape;157;p16">
                    <a:extLst>
                      <a:ext uri="{FF2B5EF4-FFF2-40B4-BE49-F238E27FC236}">
                        <a16:creationId xmlns:a16="http://schemas.microsoft.com/office/drawing/2014/main" id="{F3DE20B2-ECAA-6AA1-34D2-D3A9DFFB256D}"/>
                      </a:ext>
                    </a:extLst>
                  </p:cNvPr>
                  <p:cNvSpPr/>
                  <p:nvPr/>
                </p:nvSpPr>
                <p:spPr>
                  <a:xfrm>
                    <a:off x="7779850" y="2993300"/>
                    <a:ext cx="230100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804" extrusionOk="0">
                        <a:moveTo>
                          <a:pt x="7096" y="0"/>
                        </a:moveTo>
                        <a:cubicBezTo>
                          <a:pt x="2810" y="2143"/>
                          <a:pt x="0" y="6549"/>
                          <a:pt x="0" y="11514"/>
                        </a:cubicBezTo>
                        <a:lnTo>
                          <a:pt x="0" y="44803"/>
                        </a:lnTo>
                        <a:lnTo>
                          <a:pt x="2179" y="44803"/>
                        </a:lnTo>
                        <a:lnTo>
                          <a:pt x="2179" y="11514"/>
                        </a:lnTo>
                        <a:cubicBezTo>
                          <a:pt x="2179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0" name="Google Shape;158;p16">
                    <a:extLst>
                      <a:ext uri="{FF2B5EF4-FFF2-40B4-BE49-F238E27FC236}">
                        <a16:creationId xmlns:a16="http://schemas.microsoft.com/office/drawing/2014/main" id="{0281AB7A-95FF-BC7A-0213-91F376F2565A}"/>
                      </a:ext>
                    </a:extLst>
                  </p:cNvPr>
                  <p:cNvSpPr/>
                  <p:nvPr/>
                </p:nvSpPr>
                <p:spPr>
                  <a:xfrm>
                    <a:off x="6916403" y="2443825"/>
                    <a:ext cx="1586846" cy="589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 smtClean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Presentation</a:t>
                    </a:r>
                    <a:endParaRPr lang="en" sz="7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</p:grpSp>
          <p:sp>
            <p:nvSpPr>
              <p:cNvPr id="172" name="Google Shape;131;p16">
                <a:extLst>
                  <a:ext uri="{FF2B5EF4-FFF2-40B4-BE49-F238E27FC236}">
                    <a16:creationId xmlns:a16="http://schemas.microsoft.com/office/drawing/2014/main" id="{0CF1E7E7-53D0-9175-44FF-301D96089237}"/>
                  </a:ext>
                </a:extLst>
              </p:cNvPr>
              <p:cNvSpPr txBox="1"/>
              <p:nvPr/>
            </p:nvSpPr>
            <p:spPr>
              <a:xfrm>
                <a:off x="1180563" y="5271687"/>
                <a:ext cx="111037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16-27 july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3" name="Google Shape;131;p16">
                <a:extLst>
                  <a:ext uri="{FF2B5EF4-FFF2-40B4-BE49-F238E27FC236}">
                    <a16:creationId xmlns:a16="http://schemas.microsoft.com/office/drawing/2014/main" id="{8CB16D74-5063-F9ED-6D0C-77F824B863B7}"/>
                  </a:ext>
                </a:extLst>
              </p:cNvPr>
              <p:cNvSpPr txBox="1"/>
              <p:nvPr/>
            </p:nvSpPr>
            <p:spPr>
              <a:xfrm>
                <a:off x="2045296" y="4349665"/>
                <a:ext cx="1245761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31-2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4" name="Google Shape;131;p16">
                <a:extLst>
                  <a:ext uri="{FF2B5EF4-FFF2-40B4-BE49-F238E27FC236}">
                    <a16:creationId xmlns:a16="http://schemas.microsoft.com/office/drawing/2014/main" id="{C8C125CB-81B3-62E1-948F-40AE4498D73F}"/>
                  </a:ext>
                </a:extLst>
              </p:cNvPr>
              <p:cNvSpPr txBox="1"/>
              <p:nvPr/>
            </p:nvSpPr>
            <p:spPr>
              <a:xfrm>
                <a:off x="3159369" y="5271687"/>
                <a:ext cx="95388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4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9071FC6-1F58-D2D3-CCD6-4026357271A1}"/>
                </a:ext>
              </a:extLst>
            </p:cNvPr>
            <p:cNvSpPr/>
            <p:nvPr/>
          </p:nvSpPr>
          <p:spPr>
            <a:xfrm>
              <a:off x="1509081" y="2834886"/>
              <a:ext cx="1480881" cy="250939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b="1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TIMELINE</a:t>
              </a:r>
              <a:endParaRPr kumimoji="1" lang="en-US" sz="105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598558C-08C6-AA76-068F-53C144BE030E}"/>
              </a:ext>
            </a:extLst>
          </p:cNvPr>
          <p:cNvGrpSpPr/>
          <p:nvPr/>
        </p:nvGrpSpPr>
        <p:grpSpPr>
          <a:xfrm>
            <a:off x="68184" y="3112232"/>
            <a:ext cx="3663352" cy="1394475"/>
            <a:chOff x="3978301" y="3177370"/>
            <a:chExt cx="3663352" cy="1394475"/>
          </a:xfrm>
        </p:grpSpPr>
        <p:sp>
          <p:nvSpPr>
            <p:cNvPr id="191" name="Rounded Rectangle 39">
              <a:extLst>
                <a:ext uri="{FF2B5EF4-FFF2-40B4-BE49-F238E27FC236}">
                  <a16:creationId xmlns:a16="http://schemas.microsoft.com/office/drawing/2014/main" id="{5AEC574A-DBE4-ADDA-EEDA-586902421EEA}"/>
                </a:ext>
              </a:extLst>
            </p:cNvPr>
            <p:cNvSpPr/>
            <p:nvPr/>
          </p:nvSpPr>
          <p:spPr>
            <a:xfrm>
              <a:off x="4037765" y="3237241"/>
              <a:ext cx="1316122" cy="547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  <a:alpha val="99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2" name="Rounded Rectangle 93">
              <a:extLst>
                <a:ext uri="{FF2B5EF4-FFF2-40B4-BE49-F238E27FC236}">
                  <a16:creationId xmlns:a16="http://schemas.microsoft.com/office/drawing/2014/main" id="{C33DD92E-5389-B568-9E10-E9A0928FF26D}"/>
                </a:ext>
              </a:extLst>
            </p:cNvPr>
            <p:cNvSpPr/>
            <p:nvPr/>
          </p:nvSpPr>
          <p:spPr>
            <a:xfrm>
              <a:off x="5420662" y="3225974"/>
              <a:ext cx="891487" cy="1331316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3" name="Rounded Rectangle 94">
              <a:extLst>
                <a:ext uri="{FF2B5EF4-FFF2-40B4-BE49-F238E27FC236}">
                  <a16:creationId xmlns:a16="http://schemas.microsoft.com/office/drawing/2014/main" id="{8F55373D-4BCD-6722-7CB0-2342A81B516D}"/>
                </a:ext>
              </a:extLst>
            </p:cNvPr>
            <p:cNvSpPr/>
            <p:nvPr/>
          </p:nvSpPr>
          <p:spPr>
            <a:xfrm>
              <a:off x="4037765" y="3951422"/>
              <a:ext cx="1316122" cy="606867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4" name="Rounded Rectangle 95">
              <a:extLst>
                <a:ext uri="{FF2B5EF4-FFF2-40B4-BE49-F238E27FC236}">
                  <a16:creationId xmlns:a16="http://schemas.microsoft.com/office/drawing/2014/main" id="{215F6760-C23E-1C5C-98F3-42D3F7038037}"/>
                </a:ext>
              </a:extLst>
            </p:cNvPr>
            <p:cNvSpPr/>
            <p:nvPr/>
          </p:nvSpPr>
          <p:spPr>
            <a:xfrm>
              <a:off x="6370698" y="3238482"/>
              <a:ext cx="1270955" cy="619181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5" name="Rounded Rectangle 96">
              <a:extLst>
                <a:ext uri="{FF2B5EF4-FFF2-40B4-BE49-F238E27FC236}">
                  <a16:creationId xmlns:a16="http://schemas.microsoft.com/office/drawing/2014/main" id="{E7F57816-6964-A30C-B4CA-6A30B4A52752}"/>
                </a:ext>
              </a:extLst>
            </p:cNvPr>
            <p:cNvSpPr/>
            <p:nvPr/>
          </p:nvSpPr>
          <p:spPr>
            <a:xfrm>
              <a:off x="6370698" y="3952664"/>
              <a:ext cx="1270955" cy="619181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01F129-560C-B687-24DF-C83DE658B21D}"/>
                </a:ext>
              </a:extLst>
            </p:cNvPr>
            <p:cNvSpPr/>
            <p:nvPr/>
          </p:nvSpPr>
          <p:spPr>
            <a:xfrm>
              <a:off x="3978301" y="3177370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DD374B3-535D-445B-A6A4-F9C01B935F37}"/>
                </a:ext>
              </a:extLst>
            </p:cNvPr>
            <p:cNvSpPr/>
            <p:nvPr/>
          </p:nvSpPr>
          <p:spPr>
            <a:xfrm>
              <a:off x="3978301" y="3875298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115159D-E9B1-FB52-078E-BF07DEE611D3}"/>
                </a:ext>
              </a:extLst>
            </p:cNvPr>
            <p:cNvSpPr/>
            <p:nvPr/>
          </p:nvSpPr>
          <p:spPr>
            <a:xfrm>
              <a:off x="6301182" y="3205079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65517AB-69D0-4043-12CD-9B239E81B4A2}"/>
                </a:ext>
              </a:extLst>
            </p:cNvPr>
            <p:cNvSpPr/>
            <p:nvPr/>
          </p:nvSpPr>
          <p:spPr>
            <a:xfrm>
              <a:off x="6301182" y="3903007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88F45FC-3E88-6D0F-A237-B761A8837A6C}"/>
                </a:ext>
              </a:extLst>
            </p:cNvPr>
            <p:cNvSpPr/>
            <p:nvPr/>
          </p:nvSpPr>
          <p:spPr>
            <a:xfrm>
              <a:off x="5370978" y="3177370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73ABB7C-8049-88D3-E6C3-CA62132FBA9B}"/>
                </a:ext>
              </a:extLst>
            </p:cNvPr>
            <p:cNvSpPr txBox="1"/>
            <p:nvPr/>
          </p:nvSpPr>
          <p:spPr>
            <a:xfrm>
              <a:off x="4155068" y="3292573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Create participant imports that can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detect duplicate </a:t>
              </a: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participants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B4BA9C3-B6C2-3BB1-5CB2-81699667986C}"/>
                </a:ext>
              </a:extLst>
            </p:cNvPr>
            <p:cNvSpPr txBox="1"/>
            <p:nvPr/>
          </p:nvSpPr>
          <p:spPr>
            <a:xfrm>
              <a:off x="4155068" y="4038346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Make import scores per subject so that it is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efficient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2AFBAF0-25CB-872F-2F3E-10116019EE3E}"/>
                </a:ext>
              </a:extLst>
            </p:cNvPr>
            <p:cNvSpPr txBox="1"/>
            <p:nvPr/>
          </p:nvSpPr>
          <p:spPr>
            <a:xfrm>
              <a:off x="5411519" y="3392015"/>
              <a:ext cx="94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Create a bank participant so that people who pass automatically enter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CE51048-B490-070B-A770-50B29D7448EA}"/>
                </a:ext>
              </a:extLst>
            </p:cNvPr>
            <p:cNvSpPr txBox="1"/>
            <p:nvPr/>
          </p:nvSpPr>
          <p:spPr>
            <a:xfrm>
              <a:off x="6448888" y="3320167"/>
              <a:ext cx="942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Export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Table by excel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8A87701-9EA7-936B-C98A-5AB950602243}"/>
                </a:ext>
              </a:extLst>
            </p:cNvPr>
            <p:cNvSpPr txBox="1"/>
            <p:nvPr/>
          </p:nvSpPr>
          <p:spPr>
            <a:xfrm>
              <a:off x="6379405" y="4047343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Added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HR features </a:t>
              </a: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that can monitor the results of the dojo </a:t>
              </a:r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CB5369C5-6EBE-9273-149A-F8B67B98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12" y="4044950"/>
              <a:ext cx="387664" cy="387664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98CE6F5B-0E36-6A03-33F0-02639487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001" y="3528108"/>
              <a:ext cx="263910" cy="26391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8B09396C-02CA-ACC6-2FDF-A368C6B9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52" y="4175076"/>
              <a:ext cx="255657" cy="255657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218AB6F-CA96-FE91-A9E1-CF061296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235" y="3554282"/>
              <a:ext cx="215444" cy="215444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BCABDC1D-C0DD-C49E-3E15-897F7818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398" y="3396200"/>
              <a:ext cx="262223" cy="262223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7AA5B536-0ED2-2ABC-B434-1A3FB667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341" y="4065845"/>
              <a:ext cx="302824" cy="302824"/>
            </a:xfrm>
            <a:prstGeom prst="rect">
              <a:avLst/>
            </a:prstGeom>
          </p:spPr>
        </p:pic>
      </p:grpSp>
      <p:pic>
        <p:nvPicPr>
          <p:cNvPr id="214" name="Picture 213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7178851" y="1258378"/>
            <a:ext cx="308165" cy="308165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17D4F798-887E-5994-C9D7-9966D7E0BB36}"/>
              </a:ext>
            </a:extLst>
          </p:cNvPr>
          <p:cNvSpPr txBox="1"/>
          <p:nvPr/>
        </p:nvSpPr>
        <p:spPr>
          <a:xfrm>
            <a:off x="295671" y="273810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PURPOSE</a:t>
            </a:r>
            <a:endParaRPr lang="en-US" b="1" dirty="0"/>
          </a:p>
        </p:txBody>
      </p:sp>
      <p:pic>
        <p:nvPicPr>
          <p:cNvPr id="221" name="Picture 220" descr="A red arrow pointing up&#10;&#10;Description automatically generated">
            <a:extLst>
              <a:ext uri="{FF2B5EF4-FFF2-40B4-BE49-F238E27FC236}">
                <a16:creationId xmlns:a16="http://schemas.microsoft.com/office/drawing/2014/main" id="{CE3E99E4-BDC5-30E5-DE8B-FFDEA88543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8707077" flipH="1" flipV="1">
            <a:off x="9434276" y="2256088"/>
            <a:ext cx="577029" cy="49227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618714" y="2128359"/>
            <a:ext cx="4359716" cy="709547"/>
            <a:chOff x="4360027" y="2795847"/>
            <a:chExt cx="4359716" cy="709547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BA6AB08-F9BD-F5B9-40EB-45AD8136D8C2}"/>
                </a:ext>
              </a:extLst>
            </p:cNvPr>
            <p:cNvSpPr/>
            <p:nvPr/>
          </p:nvSpPr>
          <p:spPr>
            <a:xfrm>
              <a:off x="4360027" y="2861868"/>
              <a:ext cx="4359716" cy="643526"/>
            </a:xfrm>
            <a:prstGeom prst="roundRect">
              <a:avLst/>
            </a:prstGeom>
            <a:solidFill>
              <a:schemeClr val="tx2">
                <a:alpha val="62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>
                <a:solidFill>
                  <a:schemeClr val="tx2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24CBC40-C0DE-E435-78EA-74C11DA99AA3}"/>
                </a:ext>
              </a:extLst>
            </p:cNvPr>
            <p:cNvSpPr txBox="1"/>
            <p:nvPr/>
          </p:nvSpPr>
          <p:spPr>
            <a:xfrm>
              <a:off x="4457221" y="2898179"/>
              <a:ext cx="17892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1. Dojo </a:t>
              </a:r>
              <a:r>
                <a:rPr lang="en-US" sz="900" dirty="0">
                  <a:sym typeface="Wingdings" panose="05000000000000000000" pitchFamily="2" charset="2"/>
                </a:rPr>
                <a:t> Result score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F0C4311-8C5B-2732-0964-F0383357FD03}"/>
                </a:ext>
              </a:extLst>
            </p:cNvPr>
            <p:cNvSpPr txBox="1"/>
            <p:nvPr/>
          </p:nvSpPr>
          <p:spPr>
            <a:xfrm>
              <a:off x="4457221" y="3068286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2. HRD </a:t>
              </a:r>
              <a:r>
                <a:rPr lang="en-US" sz="900" dirty="0">
                  <a:sym typeface="Wingdings" panose="05000000000000000000" pitchFamily="2" charset="2"/>
                </a:rPr>
                <a:t> Data MCU to </a:t>
              </a:r>
              <a:r>
                <a:rPr lang="en-US" sz="900" b="1" dirty="0">
                  <a:sym typeface="Wingdings" panose="05000000000000000000" pitchFamily="2" charset="2"/>
                </a:rPr>
                <a:t>Dojo</a:t>
              </a:r>
              <a:endParaRPr lang="en-US" sz="900" b="1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526976C-766E-ABF7-22D9-66E41ABD5307}"/>
                </a:ext>
              </a:extLst>
            </p:cNvPr>
            <p:cNvSpPr txBox="1"/>
            <p:nvPr/>
          </p:nvSpPr>
          <p:spPr>
            <a:xfrm>
              <a:off x="4457352" y="3235113"/>
              <a:ext cx="20008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3. Dojo </a:t>
              </a:r>
              <a:r>
                <a:rPr lang="en-US" sz="900" dirty="0">
                  <a:sym typeface="Wingdings" panose="05000000000000000000" pitchFamily="2" charset="2"/>
                </a:rPr>
                <a:t> Distribution Data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pic>
          <p:nvPicPr>
            <p:cNvPr id="226" name="Picture 225" descr="A person making a cross with his hands&#10;&#10;Description automatically generated">
              <a:extLst>
                <a:ext uri="{FF2B5EF4-FFF2-40B4-BE49-F238E27FC236}">
                  <a16:creationId xmlns:a16="http://schemas.microsoft.com/office/drawing/2014/main" id="{20B6A8EA-095A-168A-E49B-659D329A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323320" y="2795847"/>
              <a:ext cx="687087" cy="687087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ADD2EBE-40D7-3D6D-1F8A-4BFD070E3706}"/>
                </a:ext>
              </a:extLst>
            </p:cNvPr>
            <p:cNvSpPr txBox="1"/>
            <p:nvPr/>
          </p:nvSpPr>
          <p:spPr>
            <a:xfrm>
              <a:off x="6968620" y="2945848"/>
              <a:ext cx="1648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There is no </a:t>
              </a:r>
              <a:r>
                <a:rPr lang="en-US" sz="1100" b="1" i="1" dirty="0" smtClean="0">
                  <a:solidFill>
                    <a:srgbClr val="FF0000"/>
                  </a:solidFill>
                </a:rPr>
                <a:t>MEIRUKA</a:t>
              </a:r>
              <a:r>
                <a:rPr lang="en-US" sz="1100" dirty="0" smtClean="0"/>
                <a:t> </a:t>
              </a:r>
              <a:r>
                <a:rPr lang="en-US" sz="1100" dirty="0"/>
                <a:t>About Summary data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544388" y="2695998"/>
            <a:ext cx="475044" cy="475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8340" y="1434213"/>
            <a:ext cx="8002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- Way Of Thinking</a:t>
            </a:r>
            <a:endParaRPr lang="en-US" sz="600" dirty="0"/>
          </a:p>
        </p:txBody>
      </p:sp>
      <p:pic>
        <p:nvPicPr>
          <p:cNvPr id="160" name="Picture 159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8324298" y="1281337"/>
            <a:ext cx="308165" cy="308165"/>
          </a:xfrm>
          <a:prstGeom prst="rect">
            <a:avLst/>
          </a:prstGeom>
        </p:spPr>
      </p:pic>
      <p:pic>
        <p:nvPicPr>
          <p:cNvPr id="161" name="Picture 160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6059567" y="1267183"/>
            <a:ext cx="308165" cy="308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36031" y="3110317"/>
            <a:ext cx="2385764" cy="1489432"/>
            <a:chOff x="3855985" y="2915226"/>
            <a:chExt cx="2385764" cy="1489432"/>
          </a:xfrm>
        </p:grpSpPr>
        <p:grpSp>
          <p:nvGrpSpPr>
            <p:cNvPr id="16" name="Group 15"/>
            <p:cNvGrpSpPr/>
            <p:nvPr/>
          </p:nvGrpSpPr>
          <p:grpSpPr>
            <a:xfrm>
              <a:off x="3855985" y="2915226"/>
              <a:ext cx="2223536" cy="1366322"/>
              <a:chOff x="6118623" y="801457"/>
              <a:chExt cx="2686566" cy="1650845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6290732" y="801457"/>
                <a:ext cx="2108097" cy="379790"/>
              </a:xfrm>
              <a:prstGeom prst="homePlate">
                <a:avLst/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26918" y="801457"/>
                <a:ext cx="8290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ssimilate" panose="00000400000000000000" pitchFamily="2" charset="0"/>
                  </a:rPr>
                  <a:t>TARGET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114898" y="815045"/>
                <a:ext cx="378655" cy="371202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6118623" y="1221508"/>
                <a:ext cx="2686566" cy="1230794"/>
                <a:chOff x="6162885" y="2282589"/>
                <a:chExt cx="2686566" cy="123079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173002" y="2323809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164013" y="2678488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2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162885" y="298349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171258" y="325307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392366" y="2676820"/>
                  <a:ext cx="2341251" cy="409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Efficiency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 smtClean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process of 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Inputting Data 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398212" y="2282589"/>
                  <a:ext cx="2451239" cy="409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0 </a:t>
                  </a:r>
                  <a:r>
                    <a:rPr lang="en-US" sz="800" dirty="0" smtClean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duplicate </a:t>
                  </a:r>
                  <a:r>
                    <a:rPr lang="en-US" sz="800" dirty="0" smtClean="0">
                      <a:solidFill>
                        <a:srgbClr val="E0453D"/>
                      </a:solidFill>
                      <a:latin typeface="Arial Black" panose="020B0A04020102020204" pitchFamily="34" charset="0"/>
                    </a:rPr>
                    <a:t>participants</a:t>
                  </a:r>
                  <a:r>
                    <a:rPr lang="en-US" sz="800" dirty="0" smtClean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who join the training</a:t>
                  </a:r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4323" y="2334643"/>
                  <a:ext cx="230202" cy="230202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0415" y="2683855"/>
                  <a:ext cx="232475" cy="232475"/>
                </a:xfrm>
                <a:prstGeom prst="rect">
                  <a:avLst/>
                </a:prstGeom>
              </p:spPr>
            </p:pic>
          </p:grp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1D77AA4-2881-1FB6-D7E7-AC4E40BD8785}"/>
                </a:ext>
              </a:extLst>
            </p:cNvPr>
            <p:cNvSpPr/>
            <p:nvPr/>
          </p:nvSpPr>
          <p:spPr>
            <a:xfrm>
              <a:off x="4058138" y="3843080"/>
              <a:ext cx="218361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>
                  <a:solidFill>
                    <a:srgbClr val="E0453D"/>
                  </a:solidFill>
                  <a:latin typeface="Arial Black" panose="020B0A04020102020204" pitchFamily="34" charset="0"/>
                </a:rPr>
                <a:t>Efficiency</a:t>
              </a:r>
              <a:r>
                <a:rPr lang="en-US" sz="8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 work time for 10 minutes</a:t>
              </a:r>
              <a:endParaRPr lang="en-US" sz="800" dirty="0">
                <a:solidFill>
                  <a:srgbClr val="DF322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3EE0F31-90FC-53AD-396D-287656447679}"/>
                </a:ext>
              </a:extLst>
            </p:cNvPr>
            <p:cNvSpPr/>
            <p:nvPr/>
          </p:nvSpPr>
          <p:spPr>
            <a:xfrm>
              <a:off x="4058138" y="4066104"/>
              <a:ext cx="20826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rgbClr val="DF3229"/>
                  </a:solidFill>
                  <a:latin typeface="Arial Black" panose="020B0A04020102020204" pitchFamily="34" charset="0"/>
                </a:rPr>
                <a:t>Eliminate </a:t>
              </a:r>
              <a:r>
                <a:rPr lang="en-US" sz="800" dirty="0" err="1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Muda</a:t>
              </a:r>
              <a:r>
                <a:rPr lang="en-US" sz="8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 process Between HR and Dojo </a:t>
              </a:r>
              <a:endParaRPr lang="en-US" sz="8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17D4A68-C4AD-3AD5-3E03-440A7990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428" y="3841907"/>
              <a:ext cx="192409" cy="192409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7C35EFE7-CCBC-F029-DFE7-191FFBD9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181" y="4076276"/>
              <a:ext cx="192408" cy="192408"/>
            </a:xfrm>
            <a:prstGeom prst="rect">
              <a:avLst/>
            </a:prstGeom>
          </p:spPr>
        </p:pic>
      </p:grpSp>
      <p:cxnSp>
        <p:nvCxnSpPr>
          <p:cNvPr id="31" name="Elbow Connector 30"/>
          <p:cNvCxnSpPr>
            <a:stCxn id="69" idx="1"/>
          </p:cNvCxnSpPr>
          <p:nvPr/>
        </p:nvCxnSpPr>
        <p:spPr>
          <a:xfrm flipV="1">
            <a:off x="4324611" y="669875"/>
            <a:ext cx="1534652" cy="1250723"/>
          </a:xfrm>
          <a:prstGeom prst="bentConnector3">
            <a:avLst>
              <a:gd name="adj1" fmla="val 81033"/>
            </a:avLst>
          </a:prstGeom>
          <a:ln w="38100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Parallelogram 231"/>
          <p:cNvSpPr/>
          <p:nvPr/>
        </p:nvSpPr>
        <p:spPr>
          <a:xfrm>
            <a:off x="3480857" y="4686300"/>
            <a:ext cx="5866155" cy="457200"/>
          </a:xfrm>
          <a:prstGeom prst="parallelogram">
            <a:avLst>
              <a:gd name="adj" fmla="val 39583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1816"/>
            <a:ext cx="9144000" cy="265212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Black" panose="020B0A04020102090204" pitchFamily="34" charset="0"/>
              </a:rPr>
              <a:t>DETAIL</a:t>
            </a:r>
            <a:r>
              <a:rPr lang="en-US" sz="2000" dirty="0">
                <a:latin typeface="Arial Black" panose="020B0A04020102090204" pitchFamily="34" charset="0"/>
              </a:rPr>
              <a:t> SYSTEM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-90879" y="765070"/>
            <a:ext cx="3213834" cy="1412898"/>
            <a:chOff x="-391" y="767838"/>
            <a:chExt cx="3412627" cy="1500295"/>
          </a:xfrm>
        </p:grpSpPr>
        <p:grpSp>
          <p:nvGrpSpPr>
            <p:cNvPr id="6" name="Group 5"/>
            <p:cNvGrpSpPr/>
            <p:nvPr/>
          </p:nvGrpSpPr>
          <p:grpSpPr>
            <a:xfrm>
              <a:off x="-391" y="1605610"/>
              <a:ext cx="1145718" cy="587905"/>
              <a:chOff x="32440" y="1754078"/>
              <a:chExt cx="1145718" cy="5879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32440" y="1754078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43112" y="1884443"/>
                <a:ext cx="1035046" cy="45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Notifies to Dojo there is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new</a:t>
                </a:r>
                <a:r>
                  <a:rPr lang="en-US" sz="5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participant</a:t>
                </a:r>
                <a:r>
                  <a:rPr lang="en-US" sz="5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who will be training by WhatsApp</a:t>
                </a:r>
                <a:endParaRPr lang="en-US" sz="5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030246" y="1495064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01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726509" y="1314463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02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453405" y="1485857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03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3176188" y="1316175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04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57758" y="767838"/>
              <a:ext cx="1035810" cy="466402"/>
              <a:chOff x="496031" y="849521"/>
              <a:chExt cx="1035810" cy="46640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496031" y="849521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7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4542" y="961980"/>
                <a:ext cx="92729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Collect </a:t>
                </a:r>
                <a:r>
                  <a:rPr lang="en-US" sz="500" dirty="0" smtClean="0">
                    <a:solidFill>
                      <a:schemeClr val="tx2">
                        <a:lumMod val="50000"/>
                      </a:schemeClr>
                    </a:solidFill>
                  </a:rPr>
                  <a:t>personal data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by Microsoft form and edit in excel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manually</a:t>
                </a:r>
                <a:endParaRPr lang="en-US" sz="7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3293" y="1599557"/>
              <a:ext cx="1029405" cy="637562"/>
              <a:chOff x="1472952" y="1755043"/>
              <a:chExt cx="1029405" cy="63756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72952" y="1755043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5058" y="1884774"/>
                <a:ext cx="92729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Manage All Score </a:t>
                </a:r>
                <a:r>
                  <a:rPr lang="en-US" sz="500" dirty="0" smtClean="0">
                    <a:solidFill>
                      <a:schemeClr val="tx2">
                        <a:lumMod val="50000"/>
                      </a:schemeClr>
                    </a:solidFill>
                  </a:rPr>
                  <a:t>(Copy, Paste, Edit)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 in Microsoft Excel And give the summary score to HRD by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Email</a:t>
                </a:r>
                <a:r>
                  <a:rPr lang="en-US" sz="500" dirty="0" smtClean="0">
                    <a:solidFill>
                      <a:srgbClr val="FF0000"/>
                    </a:solidFill>
                  </a:rPr>
                  <a:t>.</a:t>
                </a:r>
                <a:endParaRPr lang="en-US" sz="5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301840" y="776005"/>
              <a:ext cx="1355518" cy="472326"/>
              <a:chOff x="-313522" y="1885068"/>
              <a:chExt cx="1355518" cy="47232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313522" y="1885068"/>
                <a:ext cx="652966" cy="2000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201158" y="1997898"/>
                <a:ext cx="1243154" cy="35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Conduct MCU tests on participant who pass. And give the results to Dojo </a:t>
                </a:r>
                <a:r>
                  <a:rPr lang="en-US" sz="600" dirty="0" smtClean="0">
                    <a:solidFill>
                      <a:srgbClr val="FF0000"/>
                    </a:solidFill>
                  </a:rPr>
                  <a:t>by Microsoft teams</a:t>
                </a:r>
                <a:endParaRPr lang="en-US" sz="6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9402" y="1100089"/>
              <a:ext cx="2955938" cy="640732"/>
              <a:chOff x="233929" y="1100088"/>
              <a:chExt cx="3892648" cy="84377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33929" y="1100088"/>
                <a:ext cx="3183937" cy="837675"/>
                <a:chOff x="687801" y="2129245"/>
                <a:chExt cx="10890379" cy="2798234"/>
              </a:xfrm>
            </p:grpSpPr>
            <p:sp>
              <p:nvSpPr>
                <p:cNvPr id="16" name="Shape">
                  <a:extLst>
                    <a:ext uri="{FF2B5EF4-FFF2-40B4-BE49-F238E27FC236}">
                      <a16:creationId xmlns:a16="http://schemas.microsoft.com/office/drawing/2014/main" id="{3EA6F64F-B743-4B75-8CF8-D07942750C6E}"/>
                    </a:ext>
                  </a:extLst>
                </p:cNvPr>
                <p:cNvSpPr/>
                <p:nvPr/>
              </p:nvSpPr>
              <p:spPr>
                <a:xfrm>
                  <a:off x="8013788" y="2129245"/>
                  <a:ext cx="3564392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7" h="21440" extrusionOk="0">
                      <a:moveTo>
                        <a:pt x="21193" y="9522"/>
                      </a:moveTo>
                      <a:lnTo>
                        <a:pt x="15625" y="482"/>
                      </a:lnTo>
                      <a:cubicBezTo>
                        <a:pt x="15230" y="-160"/>
                        <a:pt x="14584" y="-160"/>
                        <a:pt x="14176" y="482"/>
                      </a:cubicBezTo>
                      <a:cubicBezTo>
                        <a:pt x="13781" y="1123"/>
                        <a:pt x="13781" y="2173"/>
                        <a:pt x="14176" y="2834"/>
                      </a:cubicBezTo>
                      <a:lnTo>
                        <a:pt x="16080" y="5925"/>
                      </a:lnTo>
                      <a:lnTo>
                        <a:pt x="0" y="5925"/>
                      </a:lnTo>
                      <a:lnTo>
                        <a:pt x="6382" y="15510"/>
                      </a:lnTo>
                      <a:lnTo>
                        <a:pt x="6382" y="15510"/>
                      </a:lnTo>
                      <a:lnTo>
                        <a:pt x="16080" y="15510"/>
                      </a:lnTo>
                      <a:lnTo>
                        <a:pt x="14176" y="18601"/>
                      </a:lnTo>
                      <a:cubicBezTo>
                        <a:pt x="13781" y="19243"/>
                        <a:pt x="13781" y="20293"/>
                        <a:pt x="14176" y="20954"/>
                      </a:cubicBezTo>
                      <a:cubicBezTo>
                        <a:pt x="14380" y="21284"/>
                        <a:pt x="14631" y="21440"/>
                        <a:pt x="14895" y="21440"/>
                      </a:cubicBezTo>
                      <a:cubicBezTo>
                        <a:pt x="15158" y="21440"/>
                        <a:pt x="15422" y="21284"/>
                        <a:pt x="15613" y="20954"/>
                      </a:cubicBezTo>
                      <a:lnTo>
                        <a:pt x="21181" y="11913"/>
                      </a:lnTo>
                      <a:cubicBezTo>
                        <a:pt x="21600" y="11214"/>
                        <a:pt x="21600" y="10164"/>
                        <a:pt x="21193" y="952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" name="Shape">
                  <a:extLst>
                    <a:ext uri="{FF2B5EF4-FFF2-40B4-BE49-F238E27FC236}">
                      <a16:creationId xmlns:a16="http://schemas.microsoft.com/office/drawing/2014/main" id="{3A966A14-D904-4538-98AC-846A744E4B06}"/>
                    </a:ext>
                  </a:extLst>
                </p:cNvPr>
                <p:cNvSpPr/>
                <p:nvPr/>
              </p:nvSpPr>
              <p:spPr>
                <a:xfrm>
                  <a:off x="5556992" y="2725518"/>
                  <a:ext cx="3562653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8" h="21440" extrusionOk="0">
                      <a:moveTo>
                        <a:pt x="21193" y="11918"/>
                      </a:moveTo>
                      <a:lnTo>
                        <a:pt x="15622" y="20958"/>
                      </a:lnTo>
                      <a:cubicBezTo>
                        <a:pt x="15227" y="21600"/>
                        <a:pt x="14580" y="21600"/>
                        <a:pt x="14172" y="20958"/>
                      </a:cubicBezTo>
                      <a:cubicBezTo>
                        <a:pt x="13777" y="20317"/>
                        <a:pt x="13777" y="19267"/>
                        <a:pt x="14172" y="18606"/>
                      </a:cubicBezTo>
                      <a:lnTo>
                        <a:pt x="16077" y="15515"/>
                      </a:lnTo>
                      <a:lnTo>
                        <a:pt x="0" y="15515"/>
                      </a:lnTo>
                      <a:lnTo>
                        <a:pt x="6385" y="5930"/>
                      </a:lnTo>
                      <a:lnTo>
                        <a:pt x="6385" y="5930"/>
                      </a:lnTo>
                      <a:lnTo>
                        <a:pt x="16089" y="5930"/>
                      </a:lnTo>
                      <a:lnTo>
                        <a:pt x="14184" y="2839"/>
                      </a:lnTo>
                      <a:cubicBezTo>
                        <a:pt x="13789" y="2197"/>
                        <a:pt x="13789" y="1147"/>
                        <a:pt x="14184" y="486"/>
                      </a:cubicBezTo>
                      <a:cubicBezTo>
                        <a:pt x="14388" y="156"/>
                        <a:pt x="14640" y="0"/>
                        <a:pt x="14903" y="0"/>
                      </a:cubicBezTo>
                      <a:cubicBezTo>
                        <a:pt x="15167" y="0"/>
                        <a:pt x="15430" y="156"/>
                        <a:pt x="15622" y="486"/>
                      </a:cubicBezTo>
                      <a:lnTo>
                        <a:pt x="21193" y="9527"/>
                      </a:lnTo>
                      <a:cubicBezTo>
                        <a:pt x="21600" y="10226"/>
                        <a:pt x="21600" y="11276"/>
                        <a:pt x="21193" y="119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Shape">
                  <a:extLst>
                    <a:ext uri="{FF2B5EF4-FFF2-40B4-BE49-F238E27FC236}">
                      <a16:creationId xmlns:a16="http://schemas.microsoft.com/office/drawing/2014/main" id="{7FDB002A-37BE-4FDE-8808-87EC2C01F2F4}"/>
                    </a:ext>
                  </a:extLst>
                </p:cNvPr>
                <p:cNvSpPr/>
                <p:nvPr/>
              </p:nvSpPr>
              <p:spPr>
                <a:xfrm>
                  <a:off x="3099946" y="2129245"/>
                  <a:ext cx="3562904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0" h="21440" extrusionOk="0">
                      <a:moveTo>
                        <a:pt x="21205" y="9522"/>
                      </a:moveTo>
                      <a:lnTo>
                        <a:pt x="15634" y="482"/>
                      </a:lnTo>
                      <a:cubicBezTo>
                        <a:pt x="15239" y="-160"/>
                        <a:pt x="14592" y="-160"/>
                        <a:pt x="14184" y="482"/>
                      </a:cubicBezTo>
                      <a:cubicBezTo>
                        <a:pt x="13789" y="1123"/>
                        <a:pt x="13789" y="2173"/>
                        <a:pt x="14184" y="2834"/>
                      </a:cubicBezTo>
                      <a:lnTo>
                        <a:pt x="16089" y="5925"/>
                      </a:lnTo>
                      <a:lnTo>
                        <a:pt x="0" y="5925"/>
                      </a:lnTo>
                      <a:lnTo>
                        <a:pt x="6385" y="15510"/>
                      </a:lnTo>
                      <a:lnTo>
                        <a:pt x="6385" y="15510"/>
                      </a:lnTo>
                      <a:lnTo>
                        <a:pt x="16089" y="15510"/>
                      </a:lnTo>
                      <a:lnTo>
                        <a:pt x="14184" y="18601"/>
                      </a:lnTo>
                      <a:cubicBezTo>
                        <a:pt x="13789" y="19243"/>
                        <a:pt x="13789" y="20293"/>
                        <a:pt x="14184" y="20954"/>
                      </a:cubicBezTo>
                      <a:cubicBezTo>
                        <a:pt x="14388" y="21284"/>
                        <a:pt x="14640" y="21440"/>
                        <a:pt x="14903" y="21440"/>
                      </a:cubicBezTo>
                      <a:cubicBezTo>
                        <a:pt x="15167" y="21440"/>
                        <a:pt x="15430" y="21284"/>
                        <a:pt x="15622" y="20954"/>
                      </a:cubicBezTo>
                      <a:lnTo>
                        <a:pt x="21193" y="11913"/>
                      </a:lnTo>
                      <a:cubicBezTo>
                        <a:pt x="21600" y="11214"/>
                        <a:pt x="21600" y="10164"/>
                        <a:pt x="21205" y="9522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Shape">
                  <a:extLst>
                    <a:ext uri="{FF2B5EF4-FFF2-40B4-BE49-F238E27FC236}">
                      <a16:creationId xmlns:a16="http://schemas.microsoft.com/office/drawing/2014/main" id="{89D49351-5531-4689-A92A-EC1E3E4C7F6B}"/>
                    </a:ext>
                  </a:extLst>
                </p:cNvPr>
                <p:cNvSpPr/>
                <p:nvPr/>
              </p:nvSpPr>
              <p:spPr>
                <a:xfrm>
                  <a:off x="687801" y="2740157"/>
                  <a:ext cx="3562905" cy="21873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0" h="21439" extrusionOk="0">
                      <a:moveTo>
                        <a:pt x="21205" y="11909"/>
                      </a:moveTo>
                      <a:lnTo>
                        <a:pt x="15634" y="20958"/>
                      </a:lnTo>
                      <a:cubicBezTo>
                        <a:pt x="15239" y="21600"/>
                        <a:pt x="14592" y="21600"/>
                        <a:pt x="14184" y="20958"/>
                      </a:cubicBezTo>
                      <a:cubicBezTo>
                        <a:pt x="13789" y="20316"/>
                        <a:pt x="13789" y="19265"/>
                        <a:pt x="14184" y="18603"/>
                      </a:cubicBezTo>
                      <a:lnTo>
                        <a:pt x="16089" y="15529"/>
                      </a:lnTo>
                      <a:lnTo>
                        <a:pt x="0" y="15529"/>
                      </a:lnTo>
                      <a:lnTo>
                        <a:pt x="6385" y="5935"/>
                      </a:lnTo>
                      <a:lnTo>
                        <a:pt x="6385" y="5935"/>
                      </a:lnTo>
                      <a:lnTo>
                        <a:pt x="16089" y="5935"/>
                      </a:lnTo>
                      <a:lnTo>
                        <a:pt x="14184" y="2841"/>
                      </a:lnTo>
                      <a:cubicBezTo>
                        <a:pt x="13789" y="2199"/>
                        <a:pt x="13789" y="1148"/>
                        <a:pt x="14184" y="486"/>
                      </a:cubicBezTo>
                      <a:cubicBezTo>
                        <a:pt x="14388" y="156"/>
                        <a:pt x="14640" y="0"/>
                        <a:pt x="14903" y="0"/>
                      </a:cubicBezTo>
                      <a:cubicBezTo>
                        <a:pt x="15167" y="0"/>
                        <a:pt x="15430" y="156"/>
                        <a:pt x="15622" y="486"/>
                      </a:cubicBezTo>
                      <a:lnTo>
                        <a:pt x="21193" y="9535"/>
                      </a:lnTo>
                      <a:cubicBezTo>
                        <a:pt x="21600" y="10216"/>
                        <a:pt x="21600" y="11267"/>
                        <a:pt x="21205" y="119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r>
                    <a:rPr lang="fr-CA" sz="1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endParaRPr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2" name="Graphic 9" descr="Bullseye">
                  <a:extLst>
                    <a:ext uri="{FF2B5EF4-FFF2-40B4-BE49-F238E27FC236}">
                      <a16:creationId xmlns:a16="http://schemas.microsoft.com/office/drawing/2014/main" id="{630C8530-F1DE-48B4-ADBF-E5AACC5D7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6893" y="2889285"/>
                  <a:ext cx="669223" cy="669226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3" name="Graphic 10" descr="Stopwatch">
                  <a:extLst>
                    <a:ext uri="{FF2B5EF4-FFF2-40B4-BE49-F238E27FC236}">
                      <a16:creationId xmlns:a16="http://schemas.microsoft.com/office/drawing/2014/main" id="{4D31132F-CCC3-41D8-B764-1D02FC85A3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696" y="3460461"/>
                  <a:ext cx="669224" cy="669226"/>
                </a:xfrm>
                <a:prstGeom prst="rect">
                  <a:avLst/>
                </a:prstGeom>
              </p:spPr>
            </p:pic>
            <p:pic>
              <p:nvPicPr>
                <p:cNvPr id="24" name="Graphic 11" descr="Single gear">
                  <a:extLst>
                    <a:ext uri="{FF2B5EF4-FFF2-40B4-BE49-F238E27FC236}">
                      <a16:creationId xmlns:a16="http://schemas.microsoft.com/office/drawing/2014/main" id="{91B2F577-EC42-4215-91A4-55A06FD2B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7276" y="2881287"/>
                  <a:ext cx="669224" cy="669226"/>
                </a:xfrm>
                <a:prstGeom prst="rect">
                  <a:avLst/>
                </a:prstGeom>
              </p:spPr>
            </p:pic>
            <p:pic>
              <p:nvPicPr>
                <p:cNvPr id="25" name="Graphic 12" descr="Lightbulb">
                  <a:extLst>
                    <a:ext uri="{FF2B5EF4-FFF2-40B4-BE49-F238E27FC236}">
                      <a16:creationId xmlns:a16="http://schemas.microsoft.com/office/drawing/2014/main" id="{8B9637A6-6F74-4DD2-8BC6-E3D574222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202" y="3485557"/>
                  <a:ext cx="669224" cy="66922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F208CC-8A70-4853-8A81-2BBADB4A872B}"/>
                    </a:ext>
                  </a:extLst>
                </p:cNvPr>
                <p:cNvSpPr txBox="1"/>
                <p:nvPr/>
              </p:nvSpPr>
              <p:spPr>
                <a:xfrm>
                  <a:off x="1208580" y="3406687"/>
                  <a:ext cx="2233418" cy="88005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algn="ctr"/>
                  <a:r>
                    <a:rPr lang="en-US" sz="700" b="1" noProof="1" smtClean="0">
                      <a:solidFill>
                        <a:schemeClr val="bg1"/>
                      </a:solidFill>
                    </a:rPr>
                    <a:t>START</a:t>
                  </a:r>
                  <a:endParaRPr lang="en-US" sz="800" b="1" noProof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3A966A14-D904-4538-98AC-846A744E4B06}"/>
                  </a:ext>
                </a:extLst>
              </p:cNvPr>
              <p:cNvSpPr/>
              <p:nvPr/>
            </p:nvSpPr>
            <p:spPr>
              <a:xfrm>
                <a:off x="3084992" y="1288473"/>
                <a:ext cx="1041585" cy="655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8" h="21440" extrusionOk="0">
                    <a:moveTo>
                      <a:pt x="21193" y="11918"/>
                    </a:moveTo>
                    <a:lnTo>
                      <a:pt x="15622" y="20958"/>
                    </a:lnTo>
                    <a:cubicBezTo>
                      <a:pt x="15227" y="21600"/>
                      <a:pt x="14580" y="21600"/>
                      <a:pt x="14172" y="20958"/>
                    </a:cubicBezTo>
                    <a:cubicBezTo>
                      <a:pt x="13777" y="20317"/>
                      <a:pt x="13777" y="19267"/>
                      <a:pt x="14172" y="18606"/>
                    </a:cubicBezTo>
                    <a:lnTo>
                      <a:pt x="16077" y="15515"/>
                    </a:lnTo>
                    <a:lnTo>
                      <a:pt x="0" y="15515"/>
                    </a:lnTo>
                    <a:lnTo>
                      <a:pt x="6385" y="5930"/>
                    </a:lnTo>
                    <a:lnTo>
                      <a:pt x="6385" y="5930"/>
                    </a:lnTo>
                    <a:lnTo>
                      <a:pt x="16089" y="5930"/>
                    </a:lnTo>
                    <a:lnTo>
                      <a:pt x="14184" y="2839"/>
                    </a:lnTo>
                    <a:cubicBezTo>
                      <a:pt x="13789" y="2197"/>
                      <a:pt x="13789" y="1147"/>
                      <a:pt x="14184" y="486"/>
                    </a:cubicBezTo>
                    <a:cubicBezTo>
                      <a:pt x="14388" y="156"/>
                      <a:pt x="14640" y="0"/>
                      <a:pt x="14903" y="0"/>
                    </a:cubicBezTo>
                    <a:cubicBezTo>
                      <a:pt x="15167" y="0"/>
                      <a:pt x="15430" y="156"/>
                      <a:pt x="15622" y="486"/>
                    </a:cubicBezTo>
                    <a:lnTo>
                      <a:pt x="21193" y="9527"/>
                    </a:lnTo>
                    <a:cubicBezTo>
                      <a:pt x="21600" y="10226"/>
                      <a:pt x="21600" y="11276"/>
                      <a:pt x="21193" y="1191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274320" bIns="38100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219156" y="1622985"/>
              <a:ext cx="1159890" cy="645148"/>
              <a:chOff x="1448408" y="1771597"/>
              <a:chExt cx="1159890" cy="6451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48408" y="1771597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533466" y="1877501"/>
                <a:ext cx="1074832" cy="53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Combine Result MCU Tests and summary score then </a:t>
                </a:r>
                <a:r>
                  <a:rPr lang="en-US" sz="600" dirty="0" smtClean="0">
                    <a:solidFill>
                      <a:srgbClr val="FF0000"/>
                    </a:solidFill>
                  </a:rPr>
                  <a:t>input to bank participant file manually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(Copy, Paste, and Sort by rank )</a:t>
                </a:r>
                <a:endParaRPr lang="en-US" sz="5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500541" y="1359702"/>
              <a:ext cx="495840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tx1"/>
                  </a:solidFill>
                </a:rPr>
                <a:t>Before Distribution</a:t>
              </a:r>
              <a:endParaRPr lang="en-US" sz="500" b="1" noProof="1">
                <a:solidFill>
                  <a:schemeClr val="tx1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498" y="1415908"/>
              <a:ext cx="133808" cy="13380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941537" y="1216101"/>
              <a:ext cx="407562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Start Training</a:t>
              </a:r>
              <a:endParaRPr lang="en-US" sz="500" b="1" noProof="1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478588" y="1385458"/>
              <a:ext cx="445799" cy="16927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Day 1 – Day 5</a:t>
              </a:r>
              <a:endParaRPr lang="en-US" sz="600" b="1" noProof="1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039099" y="1216101"/>
              <a:ext cx="407562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After Training</a:t>
              </a:r>
              <a:endParaRPr lang="en-US" sz="500" b="1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88632" y="2510096"/>
            <a:ext cx="3223734" cy="1448002"/>
            <a:chOff x="-391" y="684758"/>
            <a:chExt cx="3412627" cy="1532846"/>
          </a:xfrm>
        </p:grpSpPr>
        <p:grpSp>
          <p:nvGrpSpPr>
            <p:cNvPr id="57" name="Group 56"/>
            <p:cNvGrpSpPr/>
            <p:nvPr/>
          </p:nvGrpSpPr>
          <p:grpSpPr>
            <a:xfrm>
              <a:off x="-391" y="1605610"/>
              <a:ext cx="1037971" cy="561252"/>
              <a:chOff x="32440" y="1754078"/>
              <a:chExt cx="1037971" cy="561252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32440" y="1754078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43112" y="1884443"/>
                <a:ext cx="9272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Notifies to Dojo there is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new participant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who will be training by WhatsApp</a:t>
                </a:r>
                <a:endParaRPr lang="en-US" sz="5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030246" y="1495064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01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726509" y="1314463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02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453405" y="1485857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03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3176188" y="1316175"/>
              <a:ext cx="236048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900" b="1" noProof="1" smtClean="0">
                  <a:solidFill>
                    <a:schemeClr val="bg1"/>
                  </a:solidFill>
                </a:rPr>
                <a:t>04</a:t>
              </a:r>
              <a:endParaRPr lang="en-US" sz="900" b="1" noProof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97840" y="775762"/>
              <a:ext cx="1012358" cy="459847"/>
              <a:chOff x="636113" y="857445"/>
              <a:chExt cx="1012358" cy="45984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636113" y="857445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21172" y="963349"/>
                <a:ext cx="92729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Collect </a:t>
                </a:r>
                <a:r>
                  <a:rPr lang="en-US" sz="500" dirty="0" smtClean="0">
                    <a:solidFill>
                      <a:schemeClr val="tx2">
                        <a:lumMod val="50000"/>
                      </a:schemeClr>
                    </a:solidFill>
                  </a:rPr>
                  <a:t>personal data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by Microsoft form and </a:t>
                </a:r>
                <a:r>
                  <a:rPr lang="en-US" sz="700" dirty="0" smtClean="0">
                    <a:solidFill>
                      <a:srgbClr val="FF0000"/>
                    </a:solidFill>
                  </a:rPr>
                  <a:t>import to web</a:t>
                </a:r>
                <a:endParaRPr lang="en-US" sz="7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7453" y="1612082"/>
              <a:ext cx="1223931" cy="605522"/>
              <a:chOff x="1357112" y="1767568"/>
              <a:chExt cx="1223931" cy="60552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357112" y="1767568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461717" y="1884374"/>
                <a:ext cx="1119326" cy="488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rgbClr val="FF0000"/>
                    </a:solidFill>
                  </a:rPr>
                  <a:t>Import All Score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 from Microsoft Excel to Web, And HRD can </a:t>
                </a:r>
                <a:r>
                  <a:rPr lang="en-US" sz="700" dirty="0" smtClean="0">
                    <a:solidFill>
                      <a:schemeClr val="tx2">
                        <a:lumMod val="50000"/>
                      </a:schemeClr>
                    </a:solidFill>
                  </a:rPr>
                  <a:t>monitoring the result directly.</a:t>
                </a:r>
                <a:endParaRPr lang="en-US" sz="7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448385" y="684758"/>
              <a:ext cx="1050130" cy="559457"/>
              <a:chOff x="-166977" y="1793821"/>
              <a:chExt cx="1050130" cy="559457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166977" y="1793821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-44653" y="1897143"/>
                <a:ext cx="927806" cy="45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Conduct MCU tests on participant who pass. And </a:t>
                </a:r>
                <a:r>
                  <a:rPr lang="en-US" sz="600" dirty="0" smtClean="0">
                    <a:solidFill>
                      <a:schemeClr val="tx2">
                        <a:lumMod val="50000"/>
                      </a:schemeClr>
                    </a:solidFill>
                  </a:rPr>
                  <a:t>Edit by web if participant </a:t>
                </a:r>
                <a:r>
                  <a:rPr lang="en-US" sz="600" dirty="0" smtClean="0">
                    <a:solidFill>
                      <a:srgbClr val="FF0000"/>
                    </a:solidFill>
                  </a:rPr>
                  <a:t>failed</a:t>
                </a:r>
                <a:r>
                  <a:rPr lang="en-US" sz="600" dirty="0" smtClean="0">
                    <a:solidFill>
                      <a:schemeClr val="tx2">
                        <a:lumMod val="50000"/>
                      </a:schemeClr>
                    </a:solidFill>
                  </a:rPr>
                  <a:t>.</a:t>
                </a:r>
                <a:endParaRPr lang="en-US" sz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7558" y="1100090"/>
              <a:ext cx="2927782" cy="659188"/>
              <a:chOff x="271007" y="1100088"/>
              <a:chExt cx="3855570" cy="868078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71007" y="1100088"/>
                <a:ext cx="3146859" cy="868078"/>
                <a:chOff x="814624" y="2129245"/>
                <a:chExt cx="10763556" cy="2899795"/>
              </a:xfrm>
            </p:grpSpPr>
            <p:sp>
              <p:nvSpPr>
                <p:cNvPr id="76" name="Shape">
                  <a:extLst>
                    <a:ext uri="{FF2B5EF4-FFF2-40B4-BE49-F238E27FC236}">
                      <a16:creationId xmlns:a16="http://schemas.microsoft.com/office/drawing/2014/main" id="{3EA6F64F-B743-4B75-8CF8-D07942750C6E}"/>
                    </a:ext>
                  </a:extLst>
                </p:cNvPr>
                <p:cNvSpPr/>
                <p:nvPr/>
              </p:nvSpPr>
              <p:spPr>
                <a:xfrm>
                  <a:off x="8013788" y="2129245"/>
                  <a:ext cx="3564392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7" h="21440" extrusionOk="0">
                      <a:moveTo>
                        <a:pt x="21193" y="9522"/>
                      </a:moveTo>
                      <a:lnTo>
                        <a:pt x="15625" y="482"/>
                      </a:lnTo>
                      <a:cubicBezTo>
                        <a:pt x="15230" y="-160"/>
                        <a:pt x="14584" y="-160"/>
                        <a:pt x="14176" y="482"/>
                      </a:cubicBezTo>
                      <a:cubicBezTo>
                        <a:pt x="13781" y="1123"/>
                        <a:pt x="13781" y="2173"/>
                        <a:pt x="14176" y="2834"/>
                      </a:cubicBezTo>
                      <a:lnTo>
                        <a:pt x="16080" y="5925"/>
                      </a:lnTo>
                      <a:lnTo>
                        <a:pt x="0" y="5925"/>
                      </a:lnTo>
                      <a:lnTo>
                        <a:pt x="6382" y="15510"/>
                      </a:lnTo>
                      <a:lnTo>
                        <a:pt x="6382" y="15510"/>
                      </a:lnTo>
                      <a:lnTo>
                        <a:pt x="16080" y="15510"/>
                      </a:lnTo>
                      <a:lnTo>
                        <a:pt x="14176" y="18601"/>
                      </a:lnTo>
                      <a:cubicBezTo>
                        <a:pt x="13781" y="19243"/>
                        <a:pt x="13781" y="20293"/>
                        <a:pt x="14176" y="20954"/>
                      </a:cubicBezTo>
                      <a:cubicBezTo>
                        <a:pt x="14380" y="21284"/>
                        <a:pt x="14631" y="21440"/>
                        <a:pt x="14895" y="21440"/>
                      </a:cubicBezTo>
                      <a:cubicBezTo>
                        <a:pt x="15158" y="21440"/>
                        <a:pt x="15422" y="21284"/>
                        <a:pt x="15613" y="20954"/>
                      </a:cubicBezTo>
                      <a:lnTo>
                        <a:pt x="21181" y="11913"/>
                      </a:lnTo>
                      <a:cubicBezTo>
                        <a:pt x="21600" y="11214"/>
                        <a:pt x="21600" y="10164"/>
                        <a:pt x="21193" y="9522"/>
                      </a:cubicBezTo>
                      <a:close/>
                    </a:path>
                  </a:pathLst>
                </a:custGeom>
                <a:solidFill>
                  <a:srgbClr val="004386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Shape">
                  <a:extLst>
                    <a:ext uri="{FF2B5EF4-FFF2-40B4-BE49-F238E27FC236}">
                      <a16:creationId xmlns:a16="http://schemas.microsoft.com/office/drawing/2014/main" id="{3A966A14-D904-4538-98AC-846A744E4B06}"/>
                    </a:ext>
                  </a:extLst>
                </p:cNvPr>
                <p:cNvSpPr/>
                <p:nvPr/>
              </p:nvSpPr>
              <p:spPr>
                <a:xfrm>
                  <a:off x="5556992" y="2725518"/>
                  <a:ext cx="3562653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8" h="21440" extrusionOk="0">
                      <a:moveTo>
                        <a:pt x="21193" y="11918"/>
                      </a:moveTo>
                      <a:lnTo>
                        <a:pt x="15622" y="20958"/>
                      </a:lnTo>
                      <a:cubicBezTo>
                        <a:pt x="15227" y="21600"/>
                        <a:pt x="14580" y="21600"/>
                        <a:pt x="14172" y="20958"/>
                      </a:cubicBezTo>
                      <a:cubicBezTo>
                        <a:pt x="13777" y="20317"/>
                        <a:pt x="13777" y="19267"/>
                        <a:pt x="14172" y="18606"/>
                      </a:cubicBezTo>
                      <a:lnTo>
                        <a:pt x="16077" y="15515"/>
                      </a:lnTo>
                      <a:lnTo>
                        <a:pt x="0" y="15515"/>
                      </a:lnTo>
                      <a:lnTo>
                        <a:pt x="6385" y="5930"/>
                      </a:lnTo>
                      <a:lnTo>
                        <a:pt x="6385" y="5930"/>
                      </a:lnTo>
                      <a:lnTo>
                        <a:pt x="16089" y="5930"/>
                      </a:lnTo>
                      <a:lnTo>
                        <a:pt x="14184" y="2839"/>
                      </a:lnTo>
                      <a:cubicBezTo>
                        <a:pt x="13789" y="2197"/>
                        <a:pt x="13789" y="1147"/>
                        <a:pt x="14184" y="486"/>
                      </a:cubicBezTo>
                      <a:cubicBezTo>
                        <a:pt x="14388" y="156"/>
                        <a:pt x="14640" y="0"/>
                        <a:pt x="14903" y="0"/>
                      </a:cubicBezTo>
                      <a:cubicBezTo>
                        <a:pt x="15167" y="0"/>
                        <a:pt x="15430" y="156"/>
                        <a:pt x="15622" y="486"/>
                      </a:cubicBezTo>
                      <a:lnTo>
                        <a:pt x="21193" y="9527"/>
                      </a:lnTo>
                      <a:cubicBezTo>
                        <a:pt x="21600" y="10226"/>
                        <a:pt x="21600" y="11276"/>
                        <a:pt x="21193" y="119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00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8" name="Shape">
                  <a:extLst>
                    <a:ext uri="{FF2B5EF4-FFF2-40B4-BE49-F238E27FC236}">
                      <a16:creationId xmlns:a16="http://schemas.microsoft.com/office/drawing/2014/main" id="{7FDB002A-37BE-4FDE-8808-87EC2C01F2F4}"/>
                    </a:ext>
                  </a:extLst>
                </p:cNvPr>
                <p:cNvSpPr/>
                <p:nvPr/>
              </p:nvSpPr>
              <p:spPr>
                <a:xfrm>
                  <a:off x="3099946" y="2129245"/>
                  <a:ext cx="3562904" cy="21893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0" h="21440" extrusionOk="0">
                      <a:moveTo>
                        <a:pt x="21205" y="9522"/>
                      </a:moveTo>
                      <a:lnTo>
                        <a:pt x="15634" y="482"/>
                      </a:lnTo>
                      <a:cubicBezTo>
                        <a:pt x="15239" y="-160"/>
                        <a:pt x="14592" y="-160"/>
                        <a:pt x="14184" y="482"/>
                      </a:cubicBezTo>
                      <a:cubicBezTo>
                        <a:pt x="13789" y="1123"/>
                        <a:pt x="13789" y="2173"/>
                        <a:pt x="14184" y="2834"/>
                      </a:cubicBezTo>
                      <a:lnTo>
                        <a:pt x="16089" y="5925"/>
                      </a:lnTo>
                      <a:lnTo>
                        <a:pt x="0" y="5925"/>
                      </a:lnTo>
                      <a:lnTo>
                        <a:pt x="6385" y="15510"/>
                      </a:lnTo>
                      <a:lnTo>
                        <a:pt x="6385" y="15510"/>
                      </a:lnTo>
                      <a:lnTo>
                        <a:pt x="16089" y="15510"/>
                      </a:lnTo>
                      <a:lnTo>
                        <a:pt x="14184" y="18601"/>
                      </a:lnTo>
                      <a:cubicBezTo>
                        <a:pt x="13789" y="19243"/>
                        <a:pt x="13789" y="20293"/>
                        <a:pt x="14184" y="20954"/>
                      </a:cubicBezTo>
                      <a:cubicBezTo>
                        <a:pt x="14388" y="21284"/>
                        <a:pt x="14640" y="21440"/>
                        <a:pt x="14903" y="21440"/>
                      </a:cubicBezTo>
                      <a:cubicBezTo>
                        <a:pt x="15167" y="21440"/>
                        <a:pt x="15430" y="21284"/>
                        <a:pt x="15622" y="20954"/>
                      </a:cubicBezTo>
                      <a:lnTo>
                        <a:pt x="21193" y="11913"/>
                      </a:lnTo>
                      <a:cubicBezTo>
                        <a:pt x="21600" y="11214"/>
                        <a:pt x="21600" y="10164"/>
                        <a:pt x="21205" y="9522"/>
                      </a:cubicBezTo>
                      <a:close/>
                    </a:path>
                  </a:pathLst>
                </a:custGeom>
                <a:solidFill>
                  <a:srgbClr val="006D8E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endParaRPr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Shape">
                  <a:extLst>
                    <a:ext uri="{FF2B5EF4-FFF2-40B4-BE49-F238E27FC236}">
                      <a16:creationId xmlns:a16="http://schemas.microsoft.com/office/drawing/2014/main" id="{89D49351-5531-4689-A92A-EC1E3E4C7F6B}"/>
                    </a:ext>
                  </a:extLst>
                </p:cNvPr>
                <p:cNvSpPr/>
                <p:nvPr/>
              </p:nvSpPr>
              <p:spPr>
                <a:xfrm>
                  <a:off x="814624" y="2841718"/>
                  <a:ext cx="3562905" cy="21873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0" h="21439" extrusionOk="0">
                      <a:moveTo>
                        <a:pt x="21205" y="11909"/>
                      </a:moveTo>
                      <a:lnTo>
                        <a:pt x="15634" y="20958"/>
                      </a:lnTo>
                      <a:cubicBezTo>
                        <a:pt x="15239" y="21600"/>
                        <a:pt x="14592" y="21600"/>
                        <a:pt x="14184" y="20958"/>
                      </a:cubicBezTo>
                      <a:cubicBezTo>
                        <a:pt x="13789" y="20316"/>
                        <a:pt x="13789" y="19265"/>
                        <a:pt x="14184" y="18603"/>
                      </a:cubicBezTo>
                      <a:lnTo>
                        <a:pt x="16089" y="15529"/>
                      </a:lnTo>
                      <a:lnTo>
                        <a:pt x="0" y="15529"/>
                      </a:lnTo>
                      <a:lnTo>
                        <a:pt x="6385" y="5935"/>
                      </a:lnTo>
                      <a:lnTo>
                        <a:pt x="6385" y="5935"/>
                      </a:lnTo>
                      <a:lnTo>
                        <a:pt x="16089" y="5935"/>
                      </a:lnTo>
                      <a:lnTo>
                        <a:pt x="14184" y="2841"/>
                      </a:lnTo>
                      <a:cubicBezTo>
                        <a:pt x="13789" y="2199"/>
                        <a:pt x="13789" y="1148"/>
                        <a:pt x="14184" y="486"/>
                      </a:cubicBezTo>
                      <a:cubicBezTo>
                        <a:pt x="14388" y="156"/>
                        <a:pt x="14640" y="0"/>
                        <a:pt x="14903" y="0"/>
                      </a:cubicBezTo>
                      <a:cubicBezTo>
                        <a:pt x="15167" y="0"/>
                        <a:pt x="15430" y="156"/>
                        <a:pt x="15622" y="486"/>
                      </a:cubicBezTo>
                      <a:lnTo>
                        <a:pt x="21193" y="9535"/>
                      </a:lnTo>
                      <a:cubicBezTo>
                        <a:pt x="21600" y="10216"/>
                        <a:pt x="21600" y="11267"/>
                        <a:pt x="21205" y="11909"/>
                      </a:cubicBezTo>
                      <a:close/>
                    </a:path>
                  </a:pathLst>
                </a:custGeom>
                <a:solidFill>
                  <a:srgbClr val="0092BD"/>
                </a:solidFill>
                <a:ln w="12700">
                  <a:miter lim="400000"/>
                </a:ln>
              </p:spPr>
              <p:txBody>
                <a:bodyPr lIns="38100" tIns="38100" rIns="274320" bIns="38100" anchor="ctr"/>
                <a:lstStyle/>
                <a:p>
                  <a:pPr algn="r">
                    <a:defRPr sz="3000">
                      <a:solidFill>
                        <a:srgbClr val="FFFFFF"/>
                      </a:solidFill>
                    </a:defRPr>
                  </a:pPr>
                  <a:r>
                    <a:rPr lang="fr-CA" sz="1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endParaRPr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80" name="Graphic 9" descr="Bullseye">
                  <a:extLst>
                    <a:ext uri="{FF2B5EF4-FFF2-40B4-BE49-F238E27FC236}">
                      <a16:creationId xmlns:a16="http://schemas.microsoft.com/office/drawing/2014/main" id="{630C8530-F1DE-48B4-ADBF-E5AACC5D7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6893" y="2889285"/>
                  <a:ext cx="669223" cy="669226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1" name="Graphic 10" descr="Stopwatch">
                  <a:extLst>
                    <a:ext uri="{FF2B5EF4-FFF2-40B4-BE49-F238E27FC236}">
                      <a16:creationId xmlns:a16="http://schemas.microsoft.com/office/drawing/2014/main" id="{4D31132F-CCC3-41D8-B764-1D02FC85A3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8373" y="3393419"/>
                  <a:ext cx="669224" cy="669226"/>
                </a:xfrm>
                <a:prstGeom prst="rect">
                  <a:avLst/>
                </a:prstGeom>
              </p:spPr>
            </p:pic>
            <p:pic>
              <p:nvPicPr>
                <p:cNvPr id="82" name="Graphic 11" descr="Single gear">
                  <a:extLst>
                    <a:ext uri="{FF2B5EF4-FFF2-40B4-BE49-F238E27FC236}">
                      <a16:creationId xmlns:a16="http://schemas.microsoft.com/office/drawing/2014/main" id="{91B2F577-EC42-4215-91A4-55A06FD2B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7276" y="2881287"/>
                  <a:ext cx="669224" cy="669226"/>
                </a:xfrm>
                <a:prstGeom prst="rect">
                  <a:avLst/>
                </a:prstGeom>
              </p:spPr>
            </p:pic>
            <p:pic>
              <p:nvPicPr>
                <p:cNvPr id="83" name="Graphic 12" descr="Lightbulb">
                  <a:extLst>
                    <a:ext uri="{FF2B5EF4-FFF2-40B4-BE49-F238E27FC236}">
                      <a16:creationId xmlns:a16="http://schemas.microsoft.com/office/drawing/2014/main" id="{8B9637A6-6F74-4DD2-8BC6-E3D574222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202" y="3485557"/>
                  <a:ext cx="669224" cy="669226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3F208CC-8A70-4853-8A81-2BBADB4A872B}"/>
                    </a:ext>
                  </a:extLst>
                </p:cNvPr>
                <p:cNvSpPr txBox="1"/>
                <p:nvPr/>
              </p:nvSpPr>
              <p:spPr>
                <a:xfrm>
                  <a:off x="1208580" y="3406687"/>
                  <a:ext cx="2233418" cy="88005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algn="ctr"/>
                  <a:r>
                    <a:rPr lang="en-US" sz="700" b="1" noProof="1" smtClean="0">
                      <a:solidFill>
                        <a:schemeClr val="bg1"/>
                      </a:solidFill>
                    </a:rPr>
                    <a:t>START</a:t>
                  </a:r>
                  <a:endParaRPr lang="en-US" sz="800" b="1" noProof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3A966A14-D904-4538-98AC-846A744E4B06}"/>
                  </a:ext>
                </a:extLst>
              </p:cNvPr>
              <p:cNvSpPr/>
              <p:nvPr/>
            </p:nvSpPr>
            <p:spPr>
              <a:xfrm>
                <a:off x="3084992" y="1288473"/>
                <a:ext cx="1041585" cy="655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8" h="21440" extrusionOk="0">
                    <a:moveTo>
                      <a:pt x="21193" y="11918"/>
                    </a:moveTo>
                    <a:lnTo>
                      <a:pt x="15622" y="20958"/>
                    </a:lnTo>
                    <a:cubicBezTo>
                      <a:pt x="15227" y="21600"/>
                      <a:pt x="14580" y="21600"/>
                      <a:pt x="14172" y="20958"/>
                    </a:cubicBezTo>
                    <a:cubicBezTo>
                      <a:pt x="13777" y="20317"/>
                      <a:pt x="13777" y="19267"/>
                      <a:pt x="14172" y="18606"/>
                    </a:cubicBezTo>
                    <a:lnTo>
                      <a:pt x="16077" y="15515"/>
                    </a:lnTo>
                    <a:lnTo>
                      <a:pt x="0" y="15515"/>
                    </a:lnTo>
                    <a:lnTo>
                      <a:pt x="6385" y="5930"/>
                    </a:lnTo>
                    <a:lnTo>
                      <a:pt x="6385" y="5930"/>
                    </a:lnTo>
                    <a:lnTo>
                      <a:pt x="16089" y="5930"/>
                    </a:lnTo>
                    <a:lnTo>
                      <a:pt x="14184" y="2839"/>
                    </a:lnTo>
                    <a:cubicBezTo>
                      <a:pt x="13789" y="2197"/>
                      <a:pt x="13789" y="1147"/>
                      <a:pt x="14184" y="486"/>
                    </a:cubicBezTo>
                    <a:cubicBezTo>
                      <a:pt x="14388" y="156"/>
                      <a:pt x="14640" y="0"/>
                      <a:pt x="14903" y="0"/>
                    </a:cubicBezTo>
                    <a:cubicBezTo>
                      <a:pt x="15167" y="0"/>
                      <a:pt x="15430" y="156"/>
                      <a:pt x="15622" y="486"/>
                    </a:cubicBezTo>
                    <a:lnTo>
                      <a:pt x="21193" y="9527"/>
                    </a:lnTo>
                    <a:cubicBezTo>
                      <a:pt x="21600" y="10226"/>
                      <a:pt x="21600" y="11276"/>
                      <a:pt x="21193" y="11918"/>
                    </a:cubicBezTo>
                    <a:close/>
                  </a:path>
                </a:pathLst>
              </a:custGeom>
              <a:solidFill>
                <a:srgbClr val="34B78F"/>
              </a:solidFill>
              <a:ln w="12700">
                <a:miter lim="400000"/>
              </a:ln>
            </p:spPr>
            <p:txBody>
              <a:bodyPr lIns="38100" tIns="38100" rIns="274320" bIns="38100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219156" y="1622985"/>
              <a:ext cx="1119325" cy="513167"/>
              <a:chOff x="1448408" y="1771597"/>
              <a:chExt cx="1119325" cy="51316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48408" y="1771597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533466" y="1877501"/>
                <a:ext cx="1034267" cy="407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tx1"/>
                    </a:solidFill>
                  </a:rPr>
                  <a:t>All Participants who pass directly </a:t>
                </a:r>
                <a:r>
                  <a:rPr lang="en-US" sz="700" dirty="0" smtClean="0">
                    <a:solidFill>
                      <a:schemeClr val="tx2">
                        <a:lumMod val="50000"/>
                      </a:schemeClr>
                    </a:solidFill>
                  </a:rPr>
                  <a:t>enter the participant’s bank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. </a:t>
                </a:r>
                <a:endParaRPr lang="en-US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500541" y="1359702"/>
              <a:ext cx="495840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tx1"/>
                  </a:solidFill>
                </a:rPr>
                <a:t>Before Distribution</a:t>
              </a:r>
              <a:endParaRPr lang="en-US" sz="500" b="1" noProof="1">
                <a:solidFill>
                  <a:schemeClr val="tx1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498" y="1415908"/>
              <a:ext cx="133808" cy="13380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941537" y="1216101"/>
              <a:ext cx="407562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Start Training</a:t>
              </a:r>
              <a:endParaRPr lang="en-US" sz="500" b="1" noProof="1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1478588" y="1385458"/>
              <a:ext cx="445799" cy="16927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Day 1 – Day 5</a:t>
              </a:r>
              <a:endParaRPr lang="en-US" sz="600" b="1" noProof="1">
                <a:solidFill>
                  <a:schemeClr val="bg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3F208CC-8A70-4853-8A81-2BBADB4A872B}"/>
                </a:ext>
              </a:extLst>
            </p:cNvPr>
            <p:cNvSpPr txBox="1"/>
            <p:nvPr/>
          </p:nvSpPr>
          <p:spPr>
            <a:xfrm>
              <a:off x="2039099" y="1216101"/>
              <a:ext cx="407562" cy="24622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500" b="1" noProof="1" smtClean="0">
                  <a:solidFill>
                    <a:schemeClr val="bg1"/>
                  </a:solidFill>
                </a:rPr>
                <a:t>After Training</a:t>
              </a:r>
              <a:endParaRPr lang="en-US" sz="500" b="1" noProof="1">
                <a:solidFill>
                  <a:schemeClr val="bg1"/>
                </a:solidFill>
              </a:endParaRPr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0" y="514339"/>
            <a:ext cx="1571933" cy="196127"/>
          </a:xfrm>
          <a:prstGeom prst="round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 smtClean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Old Flow</a:t>
            </a:r>
            <a:endParaRPr kumimoji="1" lang="en-US" sz="900" dirty="0">
              <a:solidFill>
                <a:sysClr val="windowText" lastClr="000000"/>
              </a:solidFill>
              <a:latin typeface="Arial Black" panose="020B0A0402010209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0" y="2264360"/>
            <a:ext cx="1598843" cy="196127"/>
          </a:xfrm>
          <a:prstGeom prst="round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 smtClean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New Flow</a:t>
            </a:r>
            <a:endParaRPr kumimoji="1" lang="en-US" sz="900" dirty="0">
              <a:solidFill>
                <a:sysClr val="windowText" lastClr="000000"/>
              </a:solidFill>
              <a:latin typeface="Arial Black" panose="020B0A04020102090204" pitchFamily="34" charset="0"/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-3229861" y="2952836"/>
            <a:ext cx="3173424" cy="2405812"/>
            <a:chOff x="3315918" y="2219449"/>
            <a:chExt cx="3173424" cy="2405812"/>
          </a:xfrm>
        </p:grpSpPr>
        <p:sp>
          <p:nvSpPr>
            <p:cNvPr id="110" name="Rounded Rectangle 109"/>
            <p:cNvSpPr/>
            <p:nvPr/>
          </p:nvSpPr>
          <p:spPr>
            <a:xfrm>
              <a:off x="3535123" y="2219449"/>
              <a:ext cx="1476683" cy="196127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dirty="0" smtClean="0">
                  <a:solidFill>
                    <a:sysClr val="windowText" lastClr="000000"/>
                  </a:solidFill>
                  <a:latin typeface="Arial Black" panose="020B0A04020102090204" pitchFamily="34" charset="0"/>
                </a:rPr>
                <a:t>Features</a:t>
              </a:r>
              <a:endPara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3315918" y="2411989"/>
              <a:ext cx="3173424" cy="2213272"/>
              <a:chOff x="3474668" y="2411989"/>
              <a:chExt cx="3173424" cy="2213272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6010" y="2614847"/>
                <a:ext cx="1054134" cy="53145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4" name="Rectangle 113"/>
              <p:cNvSpPr/>
              <p:nvPr/>
            </p:nvSpPr>
            <p:spPr>
              <a:xfrm>
                <a:off x="3483403" y="2411989"/>
                <a:ext cx="14590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/>
                  <a:t>Dashboard</a:t>
                </a:r>
                <a:r>
                  <a:rPr lang="en-US" sz="800" dirty="0"/>
                  <a:t> </a:t>
                </a:r>
                <a:r>
                  <a:rPr lang="en-US" sz="800" dirty="0" smtClean="0"/>
                  <a:t>as </a:t>
                </a:r>
                <a:r>
                  <a:rPr lang="en-US" sz="800" i="1" dirty="0" smtClean="0"/>
                  <a:t>MEIRUKA</a:t>
                </a:r>
                <a:endParaRPr lang="en-US" sz="800" i="1" dirty="0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874" y="3441182"/>
                <a:ext cx="1054133" cy="53145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6" name="Rectangle 115"/>
              <p:cNvSpPr/>
              <p:nvPr/>
            </p:nvSpPr>
            <p:spPr>
              <a:xfrm>
                <a:off x="3504642" y="3138800"/>
                <a:ext cx="162523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 smtClean="0"/>
                  <a:t>Import Detect </a:t>
                </a:r>
                <a:r>
                  <a:rPr lang="en-US" sz="700" b="1" dirty="0"/>
                  <a:t>participant retraining</a:t>
                </a:r>
                <a:endParaRPr lang="en-US" sz="700" b="1" dirty="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433" y="3411768"/>
                <a:ext cx="1073498" cy="55388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8" name="Rectangle 117"/>
              <p:cNvSpPr/>
              <p:nvPr/>
            </p:nvSpPr>
            <p:spPr>
              <a:xfrm>
                <a:off x="4942429" y="3196688"/>
                <a:ext cx="1002197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/>
                  <a:t>Export to excel</a:t>
                </a:r>
                <a:endParaRPr lang="en-US" sz="700" b="1" dirty="0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5201798" y="2614348"/>
                <a:ext cx="1054133" cy="566580"/>
                <a:chOff x="5063082" y="2756497"/>
                <a:chExt cx="1054133" cy="566580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082" y="2756497"/>
                  <a:ext cx="1054133" cy="291972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2345" y="3031105"/>
                  <a:ext cx="1036995" cy="291972"/>
                </a:xfrm>
                <a:prstGeom prst="rect">
                  <a:avLst/>
                </a:prstGeom>
              </p:spPr>
            </p:pic>
          </p:grpSp>
          <p:sp>
            <p:nvSpPr>
              <p:cNvPr id="122" name="Rectangle 121"/>
              <p:cNvSpPr/>
              <p:nvPr/>
            </p:nvSpPr>
            <p:spPr>
              <a:xfrm>
                <a:off x="4921785" y="2416117"/>
                <a:ext cx="1662635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/>
                  <a:t>Bank participant </a:t>
                </a:r>
                <a:r>
                  <a:rPr lang="en-US" sz="700" b="1" dirty="0" smtClean="0"/>
                  <a:t>automatically</a:t>
                </a:r>
                <a:endParaRPr lang="en-US" sz="700" b="1" dirty="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960" y="4190493"/>
                <a:ext cx="1054133" cy="390324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4" name="Rectangle 123"/>
              <p:cNvSpPr/>
              <p:nvPr/>
            </p:nvSpPr>
            <p:spPr>
              <a:xfrm>
                <a:off x="3474668" y="3984639"/>
                <a:ext cx="986893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 smtClean="0"/>
                  <a:t>HR Feature</a:t>
                </a:r>
                <a:endParaRPr lang="en-US" sz="700" b="1" dirty="0"/>
              </a:p>
            </p:txBody>
          </p:sp>
          <p:pic>
            <p:nvPicPr>
              <p:cNvPr id="125" name="Picture 124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2963"/>
              <a:stretch/>
            </p:blipFill>
            <p:spPr>
              <a:xfrm>
                <a:off x="5064564" y="4211767"/>
                <a:ext cx="1583528" cy="413494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6" name="Rectangle 125"/>
              <p:cNvSpPr/>
              <p:nvPr/>
            </p:nvSpPr>
            <p:spPr>
              <a:xfrm>
                <a:off x="4921785" y="3984638"/>
                <a:ext cx="1471878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700" b="1" dirty="0"/>
                  <a:t>Import score each subject</a:t>
                </a:r>
                <a:endParaRPr lang="en-US" sz="700" b="1" dirty="0"/>
              </a:p>
            </p:txBody>
          </p:sp>
        </p:grpSp>
      </p:grpSp>
      <p:grpSp>
        <p:nvGrpSpPr>
          <p:cNvPr id="306" name="Group 305"/>
          <p:cNvGrpSpPr/>
          <p:nvPr/>
        </p:nvGrpSpPr>
        <p:grpSpPr>
          <a:xfrm>
            <a:off x="3148731" y="66533"/>
            <a:ext cx="3444237" cy="2284884"/>
            <a:chOff x="5631514" y="52365"/>
            <a:chExt cx="3444237" cy="2284884"/>
          </a:xfrm>
        </p:grpSpPr>
        <p:sp>
          <p:nvSpPr>
            <p:cNvPr id="127" name="Rounded Rectangle 126"/>
            <p:cNvSpPr/>
            <p:nvPr/>
          </p:nvSpPr>
          <p:spPr>
            <a:xfrm>
              <a:off x="5631514" y="108902"/>
              <a:ext cx="1476683" cy="196127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dirty="0" smtClean="0">
                  <a:solidFill>
                    <a:sysClr val="windowText" lastClr="000000"/>
                  </a:solidFill>
                  <a:latin typeface="Arial Black" panose="020B0A04020102090204" pitchFamily="34" charset="0"/>
                </a:rPr>
                <a:t>Before Improve</a:t>
              </a:r>
              <a:endPara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endParaRP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7536867" y="108902"/>
              <a:ext cx="1476683" cy="196127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dirty="0" smtClean="0">
                  <a:solidFill>
                    <a:sysClr val="windowText" lastClr="000000"/>
                  </a:solidFill>
                  <a:latin typeface="Arial Black" panose="020B0A04020102090204" pitchFamily="34" charset="0"/>
                </a:rPr>
                <a:t>After Improve</a:t>
              </a:r>
              <a:endPara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8B1810-2544-B19C-2BEF-B577A4F5AC2D}"/>
                </a:ext>
              </a:extLst>
            </p:cNvPr>
            <p:cNvSpPr txBox="1"/>
            <p:nvPr/>
          </p:nvSpPr>
          <p:spPr>
            <a:xfrm>
              <a:off x="6435272" y="671701"/>
              <a:ext cx="3642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Form</a:t>
              </a:r>
              <a:endParaRPr lang="en-US" sz="600" dirty="0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7618333" y="409816"/>
              <a:ext cx="1453689" cy="418547"/>
              <a:chOff x="7476407" y="488040"/>
              <a:chExt cx="1707126" cy="491517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7949" y="488040"/>
                <a:ext cx="705584" cy="491517"/>
              </a:xfrm>
              <a:prstGeom prst="rect">
                <a:avLst/>
              </a:prstGeom>
            </p:spPr>
          </p:pic>
          <p:pic>
            <p:nvPicPr>
              <p:cNvPr id="136" name="Picture 135" descr="A green box with a black x on it&#10;&#10;Description automatically generated">
                <a:extLst>
                  <a:ext uri="{FF2B5EF4-FFF2-40B4-BE49-F238E27FC236}">
                    <a16:creationId xmlns:a16="http://schemas.microsoft.com/office/drawing/2014/main" id="{C5AF21D7-E342-A1B9-3734-41035F3A6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5440" y="584459"/>
                <a:ext cx="298682" cy="298681"/>
              </a:xfrm>
              <a:prstGeom prst="rect">
                <a:avLst/>
              </a:prstGeom>
            </p:spPr>
          </p:pic>
          <p:pic>
            <p:nvPicPr>
              <p:cNvPr id="137" name="Picture 136" descr="A logo with a letter f&#10;&#10;Description automatically generated">
                <a:extLst>
                  <a:ext uri="{FF2B5EF4-FFF2-40B4-BE49-F238E27FC236}">
                    <a16:creationId xmlns:a16="http://schemas.microsoft.com/office/drawing/2014/main" id="{D7496D32-4CF5-A256-4FD9-366D617D9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76407" y="606018"/>
                <a:ext cx="294326" cy="256798"/>
              </a:xfrm>
              <a:prstGeom prst="rect">
                <a:avLst/>
              </a:prstGeom>
            </p:spPr>
          </p:pic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13D78B4-4A3A-0975-869F-6FB444066EA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676" y="624921"/>
              <a:ext cx="147573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13D78B4-4A3A-0975-869F-6FB444066EAC}"/>
                </a:ext>
              </a:extLst>
            </p:cNvPr>
            <p:cNvCxnSpPr>
              <a:cxnSpLocks/>
            </p:cNvCxnSpPr>
            <p:nvPr/>
          </p:nvCxnSpPr>
          <p:spPr>
            <a:xfrm>
              <a:off x="8351037" y="619302"/>
              <a:ext cx="147573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7302160" y="386922"/>
              <a:ext cx="0" cy="182542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7089602" y="52365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VS</a:t>
              </a:r>
              <a:endParaRPr lang="en-US" b="1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785451" y="844996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1 X Import File to Web</a:t>
              </a:r>
              <a:endParaRPr lang="en-US" sz="600" b="1" dirty="0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5672719" y="1159005"/>
              <a:ext cx="482881" cy="380143"/>
              <a:chOff x="4186778" y="3196423"/>
              <a:chExt cx="1100673" cy="975243"/>
            </a:xfrm>
          </p:grpSpPr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708" y="3196423"/>
                <a:ext cx="670285" cy="670285"/>
              </a:xfrm>
              <a:prstGeom prst="rect">
                <a:avLst/>
              </a:prstGeom>
            </p:spPr>
          </p:pic>
          <p:grpSp>
            <p:nvGrpSpPr>
              <p:cNvPr id="168" name="Group 167"/>
              <p:cNvGrpSpPr/>
              <p:nvPr/>
            </p:nvGrpSpPr>
            <p:grpSpPr>
              <a:xfrm>
                <a:off x="4186778" y="3756418"/>
                <a:ext cx="1100673" cy="415248"/>
                <a:chOff x="3069969" y="1741354"/>
                <a:chExt cx="1100673" cy="415248"/>
              </a:xfrm>
            </p:grpSpPr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247B9359-9CCD-4B36-75D1-AC7040FCE752}"/>
                    </a:ext>
                  </a:extLst>
                </p:cNvPr>
                <p:cNvSpPr/>
                <p:nvPr/>
              </p:nvSpPr>
              <p:spPr>
                <a:xfrm>
                  <a:off x="3230970" y="1781171"/>
                  <a:ext cx="731520" cy="365760"/>
                </a:xfrm>
                <a:prstGeom prst="flowChartProcess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50" b="1" dirty="0">
                    <a:latin typeface="Plus Jakarta Sans "/>
                  </a:endParaRPr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3069969" y="1741354"/>
                  <a:ext cx="1100673" cy="41524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" b="1" dirty="0" smtClean="0"/>
                    <a:t>BANK PARTICIPANT</a:t>
                  </a:r>
                  <a:endParaRPr lang="en-US" sz="300" b="1" dirty="0"/>
                </a:p>
              </p:txBody>
            </p:sp>
          </p:grpSp>
        </p:grpSp>
        <p:pic>
          <p:nvPicPr>
            <p:cNvPr id="172" name="Picture 171" descr="A green box with a black x on it&#10;&#10;Description automatically generated">
              <a:extLst>
                <a:ext uri="{FF2B5EF4-FFF2-40B4-BE49-F238E27FC236}">
                  <a16:creationId xmlns:a16="http://schemas.microsoft.com/office/drawing/2014/main" id="{C5AF21D7-E342-A1B9-3734-41035F3A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17002" y="1242434"/>
              <a:ext cx="310798" cy="310796"/>
            </a:xfrm>
            <a:prstGeom prst="rect">
              <a:avLst/>
            </a:prstGeom>
          </p:spPr>
        </p:pic>
        <p:grpSp>
          <p:nvGrpSpPr>
            <p:cNvPr id="176" name="Group 175"/>
            <p:cNvGrpSpPr/>
            <p:nvPr/>
          </p:nvGrpSpPr>
          <p:grpSpPr>
            <a:xfrm>
              <a:off x="5751735" y="426800"/>
              <a:ext cx="3064690" cy="685455"/>
              <a:chOff x="5751735" y="515700"/>
              <a:chExt cx="3384343" cy="756949"/>
            </a:xfrm>
          </p:grpSpPr>
          <p:pic>
            <p:nvPicPr>
              <p:cNvPr id="129" name="Picture 128" descr="A green box with a black x on it&#10;&#10;Description automatically generated">
                <a:extLst>
                  <a:ext uri="{FF2B5EF4-FFF2-40B4-BE49-F238E27FC236}">
                    <a16:creationId xmlns:a16="http://schemas.microsoft.com/office/drawing/2014/main" id="{C5AF21D7-E342-A1B9-3734-41035F3A6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19612" y="515700"/>
                <a:ext cx="298682" cy="298681"/>
              </a:xfrm>
              <a:prstGeom prst="rect">
                <a:avLst/>
              </a:prstGeom>
            </p:spPr>
          </p:pic>
          <p:pic>
            <p:nvPicPr>
              <p:cNvPr id="130" name="Picture 129" descr="A logo with a letter f&#10;&#10;Description automatically generated">
                <a:extLst>
                  <a:ext uri="{FF2B5EF4-FFF2-40B4-BE49-F238E27FC236}">
                    <a16:creationId xmlns:a16="http://schemas.microsoft.com/office/drawing/2014/main" id="{D7496D32-4CF5-A256-4FD9-366D617D9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9534" y="542431"/>
                <a:ext cx="294326" cy="256798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946FFC-8A71-D2BC-2F9F-2C84ECC720C4}"/>
                  </a:ext>
                </a:extLst>
              </p:cNvPr>
              <p:cNvSpPr txBox="1"/>
              <p:nvPr/>
            </p:nvSpPr>
            <p:spPr>
              <a:xfrm>
                <a:off x="5964619" y="789145"/>
                <a:ext cx="429044" cy="20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Excel</a:t>
                </a:r>
                <a:endParaRPr lang="en-US" sz="1200" dirty="0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3D78B4-4A3A-0975-869F-6FB44406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3286" y="634356"/>
                <a:ext cx="147573" cy="0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347EF14C-CD91-76C1-F835-D697FE246C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5545" y="716619"/>
                <a:ext cx="147573" cy="0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/>
              <p:cNvCxnSpPr>
                <a:stCxn id="131" idx="2"/>
                <a:endCxn id="132" idx="2"/>
              </p:cNvCxnSpPr>
              <p:nvPr/>
            </p:nvCxnSpPr>
            <p:spPr>
              <a:xfrm rot="5400000" flipH="1" flipV="1">
                <a:off x="6438394" y="723807"/>
                <a:ext cx="10013" cy="528519"/>
              </a:xfrm>
              <a:prstGeom prst="curvedConnector3">
                <a:avLst>
                  <a:gd name="adj1" fmla="val -980479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>
                <a:off x="6241803" y="896642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smtClean="0"/>
                  <a:t>Copy</a:t>
                </a:r>
                <a:endParaRPr lang="en-US" sz="600" b="1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6234589" y="1058960"/>
                <a:ext cx="3914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smtClean="0"/>
                  <a:t>Paste</a:t>
                </a:r>
                <a:endParaRPr lang="en-US" sz="600" b="1" dirty="0"/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V="1">
                <a:off x="5751735" y="1269244"/>
                <a:ext cx="3384343" cy="34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541" y="1194868"/>
              <a:ext cx="511936" cy="378833"/>
            </a:xfrm>
            <a:prstGeom prst="rect">
              <a:avLst/>
            </a:prstGeom>
          </p:spPr>
        </p:pic>
        <p:grpSp>
          <p:nvGrpSpPr>
            <p:cNvPr id="184" name="Group 183"/>
            <p:cNvGrpSpPr/>
            <p:nvPr/>
          </p:nvGrpSpPr>
          <p:grpSpPr>
            <a:xfrm>
              <a:off x="8636809" y="1242434"/>
              <a:ext cx="179616" cy="219693"/>
              <a:chOff x="4186778" y="3196423"/>
              <a:chExt cx="1100673" cy="1515223"/>
            </a:xfrm>
          </p:grpSpPr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708" y="3196423"/>
                <a:ext cx="670285" cy="670285"/>
              </a:xfrm>
              <a:prstGeom prst="rect">
                <a:avLst/>
              </a:prstGeom>
            </p:spPr>
          </p:pic>
          <p:grpSp>
            <p:nvGrpSpPr>
              <p:cNvPr id="186" name="Group 185"/>
              <p:cNvGrpSpPr/>
              <p:nvPr/>
            </p:nvGrpSpPr>
            <p:grpSpPr>
              <a:xfrm>
                <a:off x="4186778" y="3756418"/>
                <a:ext cx="1100673" cy="955228"/>
                <a:chOff x="3069969" y="1741354"/>
                <a:chExt cx="1100673" cy="955228"/>
              </a:xfrm>
            </p:grpSpPr>
            <p:sp>
              <p:nvSpPr>
                <p:cNvPr id="187" name="Flowchart: Process 186">
                  <a:extLst>
                    <a:ext uri="{FF2B5EF4-FFF2-40B4-BE49-F238E27FC236}">
                      <a16:creationId xmlns:a16="http://schemas.microsoft.com/office/drawing/2014/main" id="{247B9359-9CCD-4B36-75D1-AC7040FCE752}"/>
                    </a:ext>
                  </a:extLst>
                </p:cNvPr>
                <p:cNvSpPr/>
                <p:nvPr/>
              </p:nvSpPr>
              <p:spPr>
                <a:xfrm>
                  <a:off x="3230970" y="1781171"/>
                  <a:ext cx="731520" cy="365760"/>
                </a:xfrm>
                <a:prstGeom prst="flowChartProcess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50" b="1" dirty="0">
                    <a:latin typeface="Plus Jakarta Sans "/>
                  </a:endParaRP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3069969" y="1741354"/>
                  <a:ext cx="1100673" cy="95522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300" b="1" dirty="0"/>
                </a:p>
              </p:txBody>
            </p:sp>
          </p:grpSp>
        </p:grpSp>
        <p:cxnSp>
          <p:nvCxnSpPr>
            <p:cNvPr id="190" name="Straight Arrow Connector 189"/>
            <p:cNvCxnSpPr/>
            <p:nvPr/>
          </p:nvCxnSpPr>
          <p:spPr>
            <a:xfrm>
              <a:off x="6195516" y="1435133"/>
              <a:ext cx="618629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6085510" y="1237937"/>
              <a:ext cx="7922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Copy from Excel</a:t>
              </a:r>
              <a:endParaRPr lang="en-US" sz="600" b="1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363419" y="1208141"/>
              <a:ext cx="71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/>
                <a:t>There is bank participant in Dashboard </a:t>
              </a:r>
              <a:endParaRPr lang="en-US" sz="600" b="1" dirty="0"/>
            </a:p>
          </p:txBody>
        </p:sp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678" y="1255872"/>
              <a:ext cx="332950" cy="233920"/>
            </a:xfrm>
            <a:prstGeom prst="rect">
              <a:avLst/>
            </a:prstGeom>
          </p:spPr>
        </p:pic>
        <p:cxnSp>
          <p:nvCxnSpPr>
            <p:cNvPr id="200" name="Straight Connector 199"/>
            <p:cNvCxnSpPr/>
            <p:nvPr/>
          </p:nvCxnSpPr>
          <p:spPr>
            <a:xfrm flipV="1">
              <a:off x="5751735" y="1669176"/>
              <a:ext cx="3064690" cy="308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5944393" y="1836801"/>
              <a:ext cx="294553" cy="267298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199" y="1812359"/>
              <a:ext cx="502624" cy="350133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7377524" y="1849244"/>
              <a:ext cx="294553" cy="267298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6" name="TextBox 205"/>
            <p:cNvSpPr txBox="1"/>
            <p:nvPr/>
          </p:nvSpPr>
          <p:spPr>
            <a:xfrm>
              <a:off x="6186697" y="1670999"/>
              <a:ext cx="6832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Transfer Data</a:t>
              </a:r>
              <a:endParaRPr lang="en-US" sz="600" b="1" dirty="0"/>
            </a:p>
          </p:txBody>
        </p:sp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424" y="1807243"/>
              <a:ext cx="275456" cy="275456"/>
            </a:xfrm>
            <a:prstGeom prst="rect">
              <a:avLst/>
            </a:prstGeom>
          </p:spPr>
        </p:pic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347EF14C-CD91-76C1-F835-D697FE246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3033" y="2001516"/>
              <a:ext cx="487336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613D78B4-4A3A-0975-869F-6FB444066EA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397" y="1921751"/>
              <a:ext cx="432748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>
              <a:off x="5914159" y="2096069"/>
              <a:ext cx="3545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Dojo</a:t>
              </a:r>
              <a:endParaRPr lang="en-US" sz="6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6887920" y="2096069"/>
              <a:ext cx="3529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HRD</a:t>
              </a:r>
              <a:endParaRPr lang="en-US" sz="600" b="1" dirty="0"/>
            </a:p>
          </p:txBody>
        </p:sp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235" y="1857331"/>
              <a:ext cx="275456" cy="275456"/>
            </a:xfrm>
            <a:prstGeom prst="rect">
              <a:avLst/>
            </a:prstGeom>
          </p:spPr>
        </p:pic>
        <p:sp>
          <p:nvSpPr>
            <p:cNvPr id="216" name="TextBox 215"/>
            <p:cNvSpPr txBox="1"/>
            <p:nvPr/>
          </p:nvSpPr>
          <p:spPr>
            <a:xfrm>
              <a:off x="7344181" y="2103979"/>
              <a:ext cx="35458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Dojo</a:t>
              </a:r>
              <a:endParaRPr lang="en-US" sz="600" b="1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722769" y="2125748"/>
              <a:ext cx="3529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HRD</a:t>
              </a:r>
              <a:endParaRPr lang="en-US" sz="600" b="1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13D78B4-4A3A-0975-869F-6FB444066EAC}"/>
                </a:ext>
              </a:extLst>
            </p:cNvPr>
            <p:cNvCxnSpPr>
              <a:cxnSpLocks/>
            </p:cNvCxnSpPr>
            <p:nvPr/>
          </p:nvCxnSpPr>
          <p:spPr>
            <a:xfrm>
              <a:off x="7743648" y="1982893"/>
              <a:ext cx="195816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47EF14C-CD91-76C1-F835-D697FE246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6513" y="2002782"/>
              <a:ext cx="232996" cy="0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/>
            <p:cNvSpPr txBox="1"/>
            <p:nvPr/>
          </p:nvSpPr>
          <p:spPr>
            <a:xfrm>
              <a:off x="7948887" y="2152583"/>
              <a:ext cx="64312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Web System</a:t>
              </a:r>
              <a:endParaRPr lang="en-US" sz="600" b="1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734424" y="1664578"/>
              <a:ext cx="8835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/>
                <a:t>Monitoring Directly</a:t>
              </a:r>
              <a:endParaRPr lang="en-US" sz="600" b="1" dirty="0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6536932" y="2357517"/>
            <a:ext cx="2671581" cy="2752234"/>
            <a:chOff x="6536932" y="2357517"/>
            <a:chExt cx="2671581" cy="2752234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5AB4D34F-4EDA-4554-8151-ADD9A0E14A9E}"/>
                </a:ext>
              </a:extLst>
            </p:cNvPr>
            <p:cNvGrpSpPr/>
            <p:nvPr/>
          </p:nvGrpSpPr>
          <p:grpSpPr>
            <a:xfrm>
              <a:off x="6617373" y="2660317"/>
              <a:ext cx="672562" cy="2449434"/>
              <a:chOff x="1387284" y="2047814"/>
              <a:chExt cx="1428406" cy="5202180"/>
            </a:xfrm>
          </p:grpSpPr>
          <p:sp>
            <p:nvSpPr>
              <p:cNvPr id="248" name="Shape">
                <a:extLst>
                  <a:ext uri="{FF2B5EF4-FFF2-40B4-BE49-F238E27FC236}">
                    <a16:creationId xmlns:a16="http://schemas.microsoft.com/office/drawing/2014/main" id="{650B884E-3F38-4CC3-A912-9C8829A7BE6D}"/>
                  </a:ext>
                </a:extLst>
              </p:cNvPr>
              <p:cNvSpPr/>
              <p:nvPr/>
            </p:nvSpPr>
            <p:spPr>
              <a:xfrm>
                <a:off x="1461869" y="2071187"/>
                <a:ext cx="1353821" cy="1223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4" extrusionOk="0">
                    <a:moveTo>
                      <a:pt x="21597" y="3783"/>
                    </a:moveTo>
                    <a:cubicBezTo>
                      <a:pt x="21597" y="3783"/>
                      <a:pt x="21597" y="3783"/>
                      <a:pt x="21597" y="3783"/>
                    </a:cubicBezTo>
                    <a:cubicBezTo>
                      <a:pt x="21548" y="3325"/>
                      <a:pt x="21194" y="2888"/>
                      <a:pt x="20549" y="2689"/>
                    </a:cubicBezTo>
                    <a:lnTo>
                      <a:pt x="12741" y="288"/>
                    </a:lnTo>
                    <a:cubicBezTo>
                      <a:pt x="11494" y="-96"/>
                      <a:pt x="10109" y="-96"/>
                      <a:pt x="8862" y="288"/>
                    </a:cubicBezTo>
                    <a:lnTo>
                      <a:pt x="1054" y="2689"/>
                    </a:lnTo>
                    <a:cubicBezTo>
                      <a:pt x="412" y="2888"/>
                      <a:pt x="58" y="3325"/>
                      <a:pt x="6" y="3783"/>
                    </a:cubicBezTo>
                    <a:cubicBezTo>
                      <a:pt x="6" y="3783"/>
                      <a:pt x="6" y="3783"/>
                      <a:pt x="6" y="3783"/>
                    </a:cubicBezTo>
                    <a:lnTo>
                      <a:pt x="0" y="3783"/>
                    </a:lnTo>
                    <a:lnTo>
                      <a:pt x="0" y="17197"/>
                    </a:lnTo>
                    <a:lnTo>
                      <a:pt x="86" y="17197"/>
                    </a:lnTo>
                    <a:cubicBezTo>
                      <a:pt x="213" y="17489"/>
                      <a:pt x="475" y="17753"/>
                      <a:pt x="881" y="17920"/>
                    </a:cubicBezTo>
                    <a:lnTo>
                      <a:pt x="8373" y="21031"/>
                    </a:lnTo>
                    <a:cubicBezTo>
                      <a:pt x="9130" y="21346"/>
                      <a:pt x="9965" y="21504"/>
                      <a:pt x="10800" y="21504"/>
                    </a:cubicBezTo>
                    <a:cubicBezTo>
                      <a:pt x="11635" y="21504"/>
                      <a:pt x="12470" y="21346"/>
                      <a:pt x="13227" y="21031"/>
                    </a:cubicBezTo>
                    <a:lnTo>
                      <a:pt x="20719" y="17920"/>
                    </a:lnTo>
                    <a:cubicBezTo>
                      <a:pt x="21125" y="17753"/>
                      <a:pt x="21387" y="17489"/>
                      <a:pt x="21514" y="17197"/>
                    </a:cubicBezTo>
                    <a:lnTo>
                      <a:pt x="21600" y="17197"/>
                    </a:lnTo>
                    <a:lnTo>
                      <a:pt x="21600" y="3783"/>
                    </a:lnTo>
                    <a:lnTo>
                      <a:pt x="21597" y="378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49" name="Shape">
                <a:extLst>
                  <a:ext uri="{FF2B5EF4-FFF2-40B4-BE49-F238E27FC236}">
                    <a16:creationId xmlns:a16="http://schemas.microsoft.com/office/drawing/2014/main" id="{8342F0EB-41AA-4423-B0EA-D1E8ED058B75}"/>
                  </a:ext>
                </a:extLst>
              </p:cNvPr>
              <p:cNvSpPr/>
              <p:nvPr/>
            </p:nvSpPr>
            <p:spPr>
              <a:xfrm>
                <a:off x="1461869" y="3049087"/>
                <a:ext cx="1353821" cy="1223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4" extrusionOk="0">
                    <a:moveTo>
                      <a:pt x="21597" y="3783"/>
                    </a:moveTo>
                    <a:cubicBezTo>
                      <a:pt x="21597" y="3783"/>
                      <a:pt x="21597" y="3783"/>
                      <a:pt x="21597" y="3783"/>
                    </a:cubicBezTo>
                    <a:cubicBezTo>
                      <a:pt x="21548" y="3325"/>
                      <a:pt x="21194" y="2888"/>
                      <a:pt x="20549" y="2689"/>
                    </a:cubicBezTo>
                    <a:lnTo>
                      <a:pt x="12741" y="288"/>
                    </a:lnTo>
                    <a:cubicBezTo>
                      <a:pt x="11494" y="-96"/>
                      <a:pt x="10109" y="-96"/>
                      <a:pt x="8862" y="288"/>
                    </a:cubicBezTo>
                    <a:lnTo>
                      <a:pt x="1054" y="2689"/>
                    </a:lnTo>
                    <a:cubicBezTo>
                      <a:pt x="412" y="2888"/>
                      <a:pt x="58" y="3325"/>
                      <a:pt x="6" y="3783"/>
                    </a:cubicBezTo>
                    <a:cubicBezTo>
                      <a:pt x="6" y="3783"/>
                      <a:pt x="6" y="3783"/>
                      <a:pt x="6" y="3783"/>
                    </a:cubicBezTo>
                    <a:lnTo>
                      <a:pt x="0" y="3783"/>
                    </a:lnTo>
                    <a:lnTo>
                      <a:pt x="0" y="17197"/>
                    </a:lnTo>
                    <a:lnTo>
                      <a:pt x="86" y="17197"/>
                    </a:lnTo>
                    <a:cubicBezTo>
                      <a:pt x="213" y="17489"/>
                      <a:pt x="475" y="17753"/>
                      <a:pt x="881" y="17920"/>
                    </a:cubicBezTo>
                    <a:lnTo>
                      <a:pt x="8373" y="21031"/>
                    </a:lnTo>
                    <a:cubicBezTo>
                      <a:pt x="9130" y="21346"/>
                      <a:pt x="9965" y="21504"/>
                      <a:pt x="10800" y="21504"/>
                    </a:cubicBezTo>
                    <a:cubicBezTo>
                      <a:pt x="11635" y="21504"/>
                      <a:pt x="12470" y="21346"/>
                      <a:pt x="13227" y="21031"/>
                    </a:cubicBezTo>
                    <a:lnTo>
                      <a:pt x="20719" y="17920"/>
                    </a:lnTo>
                    <a:cubicBezTo>
                      <a:pt x="21125" y="17753"/>
                      <a:pt x="21387" y="17489"/>
                      <a:pt x="21514" y="17197"/>
                    </a:cubicBezTo>
                    <a:lnTo>
                      <a:pt x="21600" y="17197"/>
                    </a:lnTo>
                    <a:lnTo>
                      <a:pt x="21600" y="3783"/>
                    </a:lnTo>
                    <a:lnTo>
                      <a:pt x="21597" y="3783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0" name="Shape">
                <a:extLst>
                  <a:ext uri="{FF2B5EF4-FFF2-40B4-BE49-F238E27FC236}">
                    <a16:creationId xmlns:a16="http://schemas.microsoft.com/office/drawing/2014/main" id="{F0C9DB6B-1929-44DD-8663-2CFD41F6AE22}"/>
                  </a:ext>
                </a:extLst>
              </p:cNvPr>
              <p:cNvSpPr/>
              <p:nvPr/>
            </p:nvSpPr>
            <p:spPr>
              <a:xfrm>
                <a:off x="1461869" y="4039687"/>
                <a:ext cx="1353821" cy="1223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4" extrusionOk="0">
                    <a:moveTo>
                      <a:pt x="21597" y="3783"/>
                    </a:moveTo>
                    <a:cubicBezTo>
                      <a:pt x="21597" y="3783"/>
                      <a:pt x="21597" y="3783"/>
                      <a:pt x="21597" y="3783"/>
                    </a:cubicBezTo>
                    <a:cubicBezTo>
                      <a:pt x="21548" y="3325"/>
                      <a:pt x="21194" y="2888"/>
                      <a:pt x="20549" y="2689"/>
                    </a:cubicBezTo>
                    <a:lnTo>
                      <a:pt x="12741" y="288"/>
                    </a:lnTo>
                    <a:cubicBezTo>
                      <a:pt x="11494" y="-96"/>
                      <a:pt x="10109" y="-96"/>
                      <a:pt x="8862" y="288"/>
                    </a:cubicBezTo>
                    <a:lnTo>
                      <a:pt x="1054" y="2689"/>
                    </a:lnTo>
                    <a:cubicBezTo>
                      <a:pt x="412" y="2888"/>
                      <a:pt x="58" y="3325"/>
                      <a:pt x="6" y="3783"/>
                    </a:cubicBezTo>
                    <a:cubicBezTo>
                      <a:pt x="6" y="3783"/>
                      <a:pt x="6" y="3783"/>
                      <a:pt x="6" y="3783"/>
                    </a:cubicBezTo>
                    <a:lnTo>
                      <a:pt x="0" y="3783"/>
                    </a:lnTo>
                    <a:lnTo>
                      <a:pt x="0" y="17197"/>
                    </a:lnTo>
                    <a:lnTo>
                      <a:pt x="86" y="17197"/>
                    </a:lnTo>
                    <a:cubicBezTo>
                      <a:pt x="213" y="17489"/>
                      <a:pt x="475" y="17753"/>
                      <a:pt x="881" y="17920"/>
                    </a:cubicBezTo>
                    <a:lnTo>
                      <a:pt x="8373" y="21031"/>
                    </a:lnTo>
                    <a:cubicBezTo>
                      <a:pt x="9130" y="21346"/>
                      <a:pt x="9965" y="21504"/>
                      <a:pt x="10800" y="21504"/>
                    </a:cubicBezTo>
                    <a:cubicBezTo>
                      <a:pt x="11635" y="21504"/>
                      <a:pt x="12470" y="21346"/>
                      <a:pt x="13227" y="21031"/>
                    </a:cubicBezTo>
                    <a:lnTo>
                      <a:pt x="20719" y="17920"/>
                    </a:lnTo>
                    <a:cubicBezTo>
                      <a:pt x="21125" y="17753"/>
                      <a:pt x="21387" y="17489"/>
                      <a:pt x="21514" y="17197"/>
                    </a:cubicBezTo>
                    <a:lnTo>
                      <a:pt x="21600" y="17197"/>
                    </a:lnTo>
                    <a:lnTo>
                      <a:pt x="21600" y="3783"/>
                    </a:lnTo>
                    <a:lnTo>
                      <a:pt x="21597" y="378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1" name="Shape">
                <a:extLst>
                  <a:ext uri="{FF2B5EF4-FFF2-40B4-BE49-F238E27FC236}">
                    <a16:creationId xmlns:a16="http://schemas.microsoft.com/office/drawing/2014/main" id="{EF165206-C51A-4F36-BBCB-715F99D93B34}"/>
                  </a:ext>
                </a:extLst>
              </p:cNvPr>
              <p:cNvSpPr/>
              <p:nvPr/>
            </p:nvSpPr>
            <p:spPr>
              <a:xfrm>
                <a:off x="1461869" y="5042987"/>
                <a:ext cx="1353821" cy="1223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4" extrusionOk="0">
                    <a:moveTo>
                      <a:pt x="21597" y="3783"/>
                    </a:moveTo>
                    <a:cubicBezTo>
                      <a:pt x="21597" y="3785"/>
                      <a:pt x="21597" y="3785"/>
                      <a:pt x="21597" y="3783"/>
                    </a:cubicBezTo>
                    <a:cubicBezTo>
                      <a:pt x="21548" y="3325"/>
                      <a:pt x="21194" y="2888"/>
                      <a:pt x="20549" y="2689"/>
                    </a:cubicBezTo>
                    <a:lnTo>
                      <a:pt x="12741" y="288"/>
                    </a:lnTo>
                    <a:cubicBezTo>
                      <a:pt x="11494" y="-96"/>
                      <a:pt x="10109" y="-96"/>
                      <a:pt x="8862" y="288"/>
                    </a:cubicBezTo>
                    <a:lnTo>
                      <a:pt x="1054" y="2689"/>
                    </a:lnTo>
                    <a:cubicBezTo>
                      <a:pt x="412" y="2888"/>
                      <a:pt x="58" y="3325"/>
                      <a:pt x="6" y="3783"/>
                    </a:cubicBezTo>
                    <a:cubicBezTo>
                      <a:pt x="6" y="3783"/>
                      <a:pt x="6" y="3783"/>
                      <a:pt x="6" y="3783"/>
                    </a:cubicBezTo>
                    <a:lnTo>
                      <a:pt x="0" y="3783"/>
                    </a:lnTo>
                    <a:lnTo>
                      <a:pt x="0" y="17197"/>
                    </a:lnTo>
                    <a:lnTo>
                      <a:pt x="86" y="17197"/>
                    </a:lnTo>
                    <a:cubicBezTo>
                      <a:pt x="213" y="17489"/>
                      <a:pt x="475" y="17753"/>
                      <a:pt x="881" y="17920"/>
                    </a:cubicBezTo>
                    <a:lnTo>
                      <a:pt x="8373" y="21031"/>
                    </a:lnTo>
                    <a:cubicBezTo>
                      <a:pt x="9130" y="21346"/>
                      <a:pt x="9965" y="21504"/>
                      <a:pt x="10800" y="21504"/>
                    </a:cubicBezTo>
                    <a:cubicBezTo>
                      <a:pt x="11635" y="21504"/>
                      <a:pt x="12470" y="21346"/>
                      <a:pt x="13227" y="21031"/>
                    </a:cubicBezTo>
                    <a:lnTo>
                      <a:pt x="20719" y="17920"/>
                    </a:lnTo>
                    <a:cubicBezTo>
                      <a:pt x="21125" y="17753"/>
                      <a:pt x="21387" y="17489"/>
                      <a:pt x="21514" y="17197"/>
                    </a:cubicBezTo>
                    <a:lnTo>
                      <a:pt x="21600" y="17197"/>
                    </a:lnTo>
                    <a:lnTo>
                      <a:pt x="21600" y="3783"/>
                    </a:lnTo>
                    <a:lnTo>
                      <a:pt x="21597" y="378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2" name="Shape">
                <a:extLst>
                  <a:ext uri="{FF2B5EF4-FFF2-40B4-BE49-F238E27FC236}">
                    <a16:creationId xmlns:a16="http://schemas.microsoft.com/office/drawing/2014/main" id="{29C4A630-8D17-41E8-BBD2-0DE4644CDCBA}"/>
                  </a:ext>
                </a:extLst>
              </p:cNvPr>
              <p:cNvSpPr/>
              <p:nvPr/>
            </p:nvSpPr>
            <p:spPr>
              <a:xfrm>
                <a:off x="1696468" y="2228315"/>
                <a:ext cx="439062" cy="5021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041"/>
                    </a:lnTo>
                    <a:lnTo>
                      <a:pt x="178" y="21041"/>
                    </a:lnTo>
                    <a:cubicBezTo>
                      <a:pt x="426" y="21079"/>
                      <a:pt x="950" y="21113"/>
                      <a:pt x="1767" y="21135"/>
                    </a:cubicBezTo>
                    <a:lnTo>
                      <a:pt x="16744" y="21539"/>
                    </a:lnTo>
                    <a:cubicBezTo>
                      <a:pt x="18262" y="21580"/>
                      <a:pt x="19931" y="21600"/>
                      <a:pt x="21600" y="21600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3" name="Shape">
                <a:extLst>
                  <a:ext uri="{FF2B5EF4-FFF2-40B4-BE49-F238E27FC236}">
                    <a16:creationId xmlns:a16="http://schemas.microsoft.com/office/drawing/2014/main" id="{42CA9659-D0EC-4F63-8A4A-7EC3A705A36B}"/>
                  </a:ext>
                </a:extLst>
              </p:cNvPr>
              <p:cNvSpPr/>
              <p:nvPr/>
            </p:nvSpPr>
            <p:spPr>
              <a:xfrm>
                <a:off x="2129574" y="2228315"/>
                <a:ext cx="439062" cy="5021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669" y="21600"/>
                      <a:pt x="3338" y="21579"/>
                      <a:pt x="4856" y="21539"/>
                    </a:cubicBezTo>
                    <a:lnTo>
                      <a:pt x="19833" y="21135"/>
                    </a:lnTo>
                    <a:cubicBezTo>
                      <a:pt x="20641" y="21113"/>
                      <a:pt x="21165" y="21079"/>
                      <a:pt x="21422" y="21041"/>
                    </a:cubicBezTo>
                    <a:lnTo>
                      <a:pt x="21600" y="21041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A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4" name="Shape">
                <a:extLst>
                  <a:ext uri="{FF2B5EF4-FFF2-40B4-BE49-F238E27FC236}">
                    <a16:creationId xmlns:a16="http://schemas.microsoft.com/office/drawing/2014/main" id="{384DD75D-9B11-4C40-899D-5E2198C7AFF5}"/>
                  </a:ext>
                </a:extLst>
              </p:cNvPr>
              <p:cNvSpPr/>
              <p:nvPr/>
            </p:nvSpPr>
            <p:spPr>
              <a:xfrm>
                <a:off x="1696468" y="2047814"/>
                <a:ext cx="872170" cy="31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1" h="20984" extrusionOk="0">
                    <a:moveTo>
                      <a:pt x="8095" y="19833"/>
                    </a:moveTo>
                    <a:lnTo>
                      <a:pt x="852" y="12252"/>
                    </a:lnTo>
                    <a:cubicBezTo>
                      <a:pt x="-359" y="10986"/>
                      <a:pt x="-256" y="7532"/>
                      <a:pt x="1019" y="6542"/>
                    </a:cubicBezTo>
                    <a:lnTo>
                      <a:pt x="8567" y="698"/>
                    </a:lnTo>
                    <a:cubicBezTo>
                      <a:pt x="9773" y="-233"/>
                      <a:pt x="11113" y="-233"/>
                      <a:pt x="12315" y="698"/>
                    </a:cubicBezTo>
                    <a:lnTo>
                      <a:pt x="19863" y="6542"/>
                    </a:lnTo>
                    <a:cubicBezTo>
                      <a:pt x="21138" y="7532"/>
                      <a:pt x="21241" y="10986"/>
                      <a:pt x="20030" y="12252"/>
                    </a:cubicBezTo>
                    <a:lnTo>
                      <a:pt x="12787" y="19833"/>
                    </a:lnTo>
                    <a:cubicBezTo>
                      <a:pt x="11323" y="21367"/>
                      <a:pt x="9563" y="21367"/>
                      <a:pt x="8095" y="19833"/>
                    </a:cubicBezTo>
                    <a:close/>
                  </a:path>
                </a:pathLst>
              </a:custGeom>
              <a:solidFill>
                <a:srgbClr val="BDC8C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5" name="Freeform: Shape 71">
                <a:extLst>
                  <a:ext uri="{FF2B5EF4-FFF2-40B4-BE49-F238E27FC236}">
                    <a16:creationId xmlns:a16="http://schemas.microsoft.com/office/drawing/2014/main" id="{90F17359-B5D5-4903-920E-D899FCF6F85E}"/>
                  </a:ext>
                </a:extLst>
              </p:cNvPr>
              <p:cNvSpPr/>
              <p:nvPr/>
            </p:nvSpPr>
            <p:spPr>
              <a:xfrm>
                <a:off x="1696470" y="2228315"/>
                <a:ext cx="872168" cy="4171285"/>
              </a:xfrm>
              <a:custGeom>
                <a:avLst/>
                <a:gdLst>
                  <a:gd name="connsiteX0" fmla="*/ 0 w 872169"/>
                  <a:gd name="connsiteY0" fmla="*/ 3935740 h 4805507"/>
                  <a:gd name="connsiteX1" fmla="*/ 290190 w 872169"/>
                  <a:gd name="connsiteY1" fmla="*/ 4045158 h 4805507"/>
                  <a:gd name="connsiteX2" fmla="*/ 442310 w 872169"/>
                  <a:gd name="connsiteY2" fmla="*/ 4072095 h 4805507"/>
                  <a:gd name="connsiteX3" fmla="*/ 594429 w 872169"/>
                  <a:gd name="connsiteY3" fmla="*/ 4045158 h 4805507"/>
                  <a:gd name="connsiteX4" fmla="*/ 872169 w 872169"/>
                  <a:gd name="connsiteY4" fmla="*/ 3940435 h 4805507"/>
                  <a:gd name="connsiteX5" fmla="*/ 872169 w 872169"/>
                  <a:gd name="connsiteY5" fmla="*/ 4673871 h 4805507"/>
                  <a:gd name="connsiteX6" fmla="*/ 594429 w 872169"/>
                  <a:gd name="connsiteY6" fmla="*/ 4778567 h 4805507"/>
                  <a:gd name="connsiteX7" fmla="*/ 442324 w 872169"/>
                  <a:gd name="connsiteY7" fmla="*/ 4805502 h 4805507"/>
                  <a:gd name="connsiteX8" fmla="*/ 442324 w 872169"/>
                  <a:gd name="connsiteY8" fmla="*/ 4805507 h 4805507"/>
                  <a:gd name="connsiteX9" fmla="*/ 442310 w 872169"/>
                  <a:gd name="connsiteY9" fmla="*/ 4805505 h 4805507"/>
                  <a:gd name="connsiteX10" fmla="*/ 442295 w 872169"/>
                  <a:gd name="connsiteY10" fmla="*/ 4805507 h 4805507"/>
                  <a:gd name="connsiteX11" fmla="*/ 442295 w 872169"/>
                  <a:gd name="connsiteY11" fmla="*/ 4805502 h 4805507"/>
                  <a:gd name="connsiteX12" fmla="*/ 290190 w 872169"/>
                  <a:gd name="connsiteY12" fmla="*/ 4778567 h 4805507"/>
                  <a:gd name="connsiteX13" fmla="*/ 0 w 872169"/>
                  <a:gd name="connsiteY13" fmla="*/ 4669178 h 4805507"/>
                  <a:gd name="connsiteX14" fmla="*/ 0 w 872169"/>
                  <a:gd name="connsiteY14" fmla="*/ 2941149 h 4805507"/>
                  <a:gd name="connsiteX15" fmla="*/ 290190 w 872169"/>
                  <a:gd name="connsiteY15" fmla="*/ 3050567 h 4805507"/>
                  <a:gd name="connsiteX16" fmla="*/ 442310 w 872169"/>
                  <a:gd name="connsiteY16" fmla="*/ 3077504 h 4805507"/>
                  <a:gd name="connsiteX17" fmla="*/ 594429 w 872169"/>
                  <a:gd name="connsiteY17" fmla="*/ 3050567 h 4805507"/>
                  <a:gd name="connsiteX18" fmla="*/ 872169 w 872169"/>
                  <a:gd name="connsiteY18" fmla="*/ 2945844 h 4805507"/>
                  <a:gd name="connsiteX19" fmla="*/ 872169 w 872169"/>
                  <a:gd name="connsiteY19" fmla="*/ 3679280 h 4805507"/>
                  <a:gd name="connsiteX20" fmla="*/ 594429 w 872169"/>
                  <a:gd name="connsiteY20" fmla="*/ 3783976 h 4805507"/>
                  <a:gd name="connsiteX21" fmla="*/ 442324 w 872169"/>
                  <a:gd name="connsiteY21" fmla="*/ 3810911 h 4805507"/>
                  <a:gd name="connsiteX22" fmla="*/ 442324 w 872169"/>
                  <a:gd name="connsiteY22" fmla="*/ 3810916 h 4805507"/>
                  <a:gd name="connsiteX23" fmla="*/ 442310 w 872169"/>
                  <a:gd name="connsiteY23" fmla="*/ 3810914 h 4805507"/>
                  <a:gd name="connsiteX24" fmla="*/ 442295 w 872169"/>
                  <a:gd name="connsiteY24" fmla="*/ 3810916 h 4805507"/>
                  <a:gd name="connsiteX25" fmla="*/ 442295 w 872169"/>
                  <a:gd name="connsiteY25" fmla="*/ 3810911 h 4805507"/>
                  <a:gd name="connsiteX26" fmla="*/ 290190 w 872169"/>
                  <a:gd name="connsiteY26" fmla="*/ 3783976 h 4805507"/>
                  <a:gd name="connsiteX27" fmla="*/ 0 w 872169"/>
                  <a:gd name="connsiteY27" fmla="*/ 3674587 h 4805507"/>
                  <a:gd name="connsiteX28" fmla="*/ 0 w 872169"/>
                  <a:gd name="connsiteY28" fmla="*/ 1950549 h 4805507"/>
                  <a:gd name="connsiteX29" fmla="*/ 290190 w 872169"/>
                  <a:gd name="connsiteY29" fmla="*/ 2059966 h 4805507"/>
                  <a:gd name="connsiteX30" fmla="*/ 442310 w 872169"/>
                  <a:gd name="connsiteY30" fmla="*/ 2086904 h 4805507"/>
                  <a:gd name="connsiteX31" fmla="*/ 594429 w 872169"/>
                  <a:gd name="connsiteY31" fmla="*/ 2059966 h 4805507"/>
                  <a:gd name="connsiteX32" fmla="*/ 872169 w 872169"/>
                  <a:gd name="connsiteY32" fmla="*/ 1955243 h 4805507"/>
                  <a:gd name="connsiteX33" fmla="*/ 872169 w 872169"/>
                  <a:gd name="connsiteY33" fmla="*/ 2688680 h 4805507"/>
                  <a:gd name="connsiteX34" fmla="*/ 594429 w 872169"/>
                  <a:gd name="connsiteY34" fmla="*/ 2793376 h 4805507"/>
                  <a:gd name="connsiteX35" fmla="*/ 442324 w 872169"/>
                  <a:gd name="connsiteY35" fmla="*/ 2820311 h 4805507"/>
                  <a:gd name="connsiteX36" fmla="*/ 442324 w 872169"/>
                  <a:gd name="connsiteY36" fmla="*/ 2820316 h 4805507"/>
                  <a:gd name="connsiteX37" fmla="*/ 442310 w 872169"/>
                  <a:gd name="connsiteY37" fmla="*/ 2820314 h 4805507"/>
                  <a:gd name="connsiteX38" fmla="*/ 442295 w 872169"/>
                  <a:gd name="connsiteY38" fmla="*/ 2820316 h 4805507"/>
                  <a:gd name="connsiteX39" fmla="*/ 442295 w 872169"/>
                  <a:gd name="connsiteY39" fmla="*/ 2820311 h 4805507"/>
                  <a:gd name="connsiteX40" fmla="*/ 290190 w 872169"/>
                  <a:gd name="connsiteY40" fmla="*/ 2793376 h 4805507"/>
                  <a:gd name="connsiteX41" fmla="*/ 0 w 872169"/>
                  <a:gd name="connsiteY41" fmla="*/ 2683987 h 4805507"/>
                  <a:gd name="connsiteX42" fmla="*/ 0 w 872169"/>
                  <a:gd name="connsiteY42" fmla="*/ 972649 h 4805507"/>
                  <a:gd name="connsiteX43" fmla="*/ 290190 w 872169"/>
                  <a:gd name="connsiteY43" fmla="*/ 1082066 h 4805507"/>
                  <a:gd name="connsiteX44" fmla="*/ 364428 w 872169"/>
                  <a:gd name="connsiteY44" fmla="*/ 1102260 h 4805507"/>
                  <a:gd name="connsiteX45" fmla="*/ 442310 w 872169"/>
                  <a:gd name="connsiteY45" fmla="*/ 1109005 h 4805507"/>
                  <a:gd name="connsiteX46" fmla="*/ 520192 w 872169"/>
                  <a:gd name="connsiteY46" fmla="*/ 1102260 h 4805507"/>
                  <a:gd name="connsiteX47" fmla="*/ 594429 w 872169"/>
                  <a:gd name="connsiteY47" fmla="*/ 1082066 h 4805507"/>
                  <a:gd name="connsiteX48" fmla="*/ 872169 w 872169"/>
                  <a:gd name="connsiteY48" fmla="*/ 977343 h 4805507"/>
                  <a:gd name="connsiteX49" fmla="*/ 872169 w 872169"/>
                  <a:gd name="connsiteY49" fmla="*/ 1710780 h 4805507"/>
                  <a:gd name="connsiteX50" fmla="*/ 594429 w 872169"/>
                  <a:gd name="connsiteY50" fmla="*/ 1815476 h 4805507"/>
                  <a:gd name="connsiteX51" fmla="*/ 520192 w 872169"/>
                  <a:gd name="connsiteY51" fmla="*/ 1835669 h 4805507"/>
                  <a:gd name="connsiteX52" fmla="*/ 442324 w 872169"/>
                  <a:gd name="connsiteY52" fmla="*/ 1842414 h 4805507"/>
                  <a:gd name="connsiteX53" fmla="*/ 442324 w 872169"/>
                  <a:gd name="connsiteY53" fmla="*/ 1842416 h 4805507"/>
                  <a:gd name="connsiteX54" fmla="*/ 442310 w 872169"/>
                  <a:gd name="connsiteY54" fmla="*/ 1842415 h 4805507"/>
                  <a:gd name="connsiteX55" fmla="*/ 442295 w 872169"/>
                  <a:gd name="connsiteY55" fmla="*/ 1842416 h 4805507"/>
                  <a:gd name="connsiteX56" fmla="*/ 442295 w 872169"/>
                  <a:gd name="connsiteY56" fmla="*/ 1842414 h 4805507"/>
                  <a:gd name="connsiteX57" fmla="*/ 364428 w 872169"/>
                  <a:gd name="connsiteY57" fmla="*/ 1835669 h 4805507"/>
                  <a:gd name="connsiteX58" fmla="*/ 290190 w 872169"/>
                  <a:gd name="connsiteY58" fmla="*/ 1815476 h 4805507"/>
                  <a:gd name="connsiteX59" fmla="*/ 0 w 872169"/>
                  <a:gd name="connsiteY59" fmla="*/ 1706087 h 4805507"/>
                  <a:gd name="connsiteX60" fmla="*/ 0 w 872169"/>
                  <a:gd name="connsiteY60" fmla="*/ 0 h 4805507"/>
                  <a:gd name="connsiteX61" fmla="*/ 290190 w 872169"/>
                  <a:gd name="connsiteY61" fmla="*/ 109418 h 4805507"/>
                  <a:gd name="connsiteX62" fmla="*/ 364428 w 872169"/>
                  <a:gd name="connsiteY62" fmla="*/ 129646 h 4805507"/>
                  <a:gd name="connsiteX63" fmla="*/ 442310 w 872169"/>
                  <a:gd name="connsiteY63" fmla="*/ 136357 h 4805507"/>
                  <a:gd name="connsiteX64" fmla="*/ 520192 w 872169"/>
                  <a:gd name="connsiteY64" fmla="*/ 129611 h 4805507"/>
                  <a:gd name="connsiteX65" fmla="*/ 594429 w 872169"/>
                  <a:gd name="connsiteY65" fmla="*/ 109418 h 4805507"/>
                  <a:gd name="connsiteX66" fmla="*/ 872169 w 872169"/>
                  <a:gd name="connsiteY66" fmla="*/ 4694 h 4805507"/>
                  <a:gd name="connsiteX67" fmla="*/ 872169 w 872169"/>
                  <a:gd name="connsiteY67" fmla="*/ 738131 h 4805507"/>
                  <a:gd name="connsiteX68" fmla="*/ 594429 w 872169"/>
                  <a:gd name="connsiteY68" fmla="*/ 842827 h 4805507"/>
                  <a:gd name="connsiteX69" fmla="*/ 520192 w 872169"/>
                  <a:gd name="connsiteY69" fmla="*/ 863020 h 4805507"/>
                  <a:gd name="connsiteX70" fmla="*/ 442324 w 872169"/>
                  <a:gd name="connsiteY70" fmla="*/ 869765 h 4805507"/>
                  <a:gd name="connsiteX71" fmla="*/ 442324 w 872169"/>
                  <a:gd name="connsiteY71" fmla="*/ 869767 h 4805507"/>
                  <a:gd name="connsiteX72" fmla="*/ 442310 w 872169"/>
                  <a:gd name="connsiteY72" fmla="*/ 869766 h 4805507"/>
                  <a:gd name="connsiteX73" fmla="*/ 442295 w 872169"/>
                  <a:gd name="connsiteY73" fmla="*/ 869767 h 4805507"/>
                  <a:gd name="connsiteX74" fmla="*/ 442295 w 872169"/>
                  <a:gd name="connsiteY74" fmla="*/ 869765 h 4805507"/>
                  <a:gd name="connsiteX75" fmla="*/ 364428 w 872169"/>
                  <a:gd name="connsiteY75" fmla="*/ 863020 h 4805507"/>
                  <a:gd name="connsiteX76" fmla="*/ 290190 w 872169"/>
                  <a:gd name="connsiteY76" fmla="*/ 842827 h 4805507"/>
                  <a:gd name="connsiteX77" fmla="*/ 0 w 872169"/>
                  <a:gd name="connsiteY77" fmla="*/ 733438 h 4805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872169" h="4805507">
                    <a:moveTo>
                      <a:pt x="0" y="3935740"/>
                    </a:moveTo>
                    <a:lnTo>
                      <a:pt x="290190" y="4045158"/>
                    </a:lnTo>
                    <a:lnTo>
                      <a:pt x="442310" y="4072095"/>
                    </a:lnTo>
                    <a:lnTo>
                      <a:pt x="594429" y="4045158"/>
                    </a:lnTo>
                    <a:lnTo>
                      <a:pt x="872169" y="3940435"/>
                    </a:lnTo>
                    <a:lnTo>
                      <a:pt x="872169" y="4673871"/>
                    </a:lnTo>
                    <a:lnTo>
                      <a:pt x="594429" y="4778567"/>
                    </a:lnTo>
                    <a:lnTo>
                      <a:pt x="442324" y="4805502"/>
                    </a:lnTo>
                    <a:lnTo>
                      <a:pt x="442324" y="4805507"/>
                    </a:lnTo>
                    <a:lnTo>
                      <a:pt x="442310" y="4805505"/>
                    </a:lnTo>
                    <a:lnTo>
                      <a:pt x="442295" y="4805507"/>
                    </a:lnTo>
                    <a:lnTo>
                      <a:pt x="442295" y="4805502"/>
                    </a:lnTo>
                    <a:lnTo>
                      <a:pt x="290190" y="4778567"/>
                    </a:lnTo>
                    <a:lnTo>
                      <a:pt x="0" y="4669178"/>
                    </a:lnTo>
                    <a:close/>
                    <a:moveTo>
                      <a:pt x="0" y="2941149"/>
                    </a:moveTo>
                    <a:lnTo>
                      <a:pt x="290190" y="3050567"/>
                    </a:lnTo>
                    <a:lnTo>
                      <a:pt x="442310" y="3077504"/>
                    </a:lnTo>
                    <a:lnTo>
                      <a:pt x="594429" y="3050567"/>
                    </a:lnTo>
                    <a:lnTo>
                      <a:pt x="872169" y="2945844"/>
                    </a:lnTo>
                    <a:lnTo>
                      <a:pt x="872169" y="3679280"/>
                    </a:lnTo>
                    <a:lnTo>
                      <a:pt x="594429" y="3783976"/>
                    </a:lnTo>
                    <a:lnTo>
                      <a:pt x="442324" y="3810911"/>
                    </a:lnTo>
                    <a:lnTo>
                      <a:pt x="442324" y="3810916"/>
                    </a:lnTo>
                    <a:lnTo>
                      <a:pt x="442310" y="3810914"/>
                    </a:lnTo>
                    <a:lnTo>
                      <a:pt x="442295" y="3810916"/>
                    </a:lnTo>
                    <a:lnTo>
                      <a:pt x="442295" y="3810911"/>
                    </a:lnTo>
                    <a:lnTo>
                      <a:pt x="290190" y="3783976"/>
                    </a:lnTo>
                    <a:lnTo>
                      <a:pt x="0" y="3674587"/>
                    </a:lnTo>
                    <a:close/>
                    <a:moveTo>
                      <a:pt x="0" y="1950549"/>
                    </a:moveTo>
                    <a:lnTo>
                      <a:pt x="290190" y="2059966"/>
                    </a:lnTo>
                    <a:lnTo>
                      <a:pt x="442310" y="2086904"/>
                    </a:lnTo>
                    <a:lnTo>
                      <a:pt x="594429" y="2059966"/>
                    </a:lnTo>
                    <a:lnTo>
                      <a:pt x="872169" y="1955243"/>
                    </a:lnTo>
                    <a:lnTo>
                      <a:pt x="872169" y="2688680"/>
                    </a:lnTo>
                    <a:lnTo>
                      <a:pt x="594429" y="2793376"/>
                    </a:lnTo>
                    <a:lnTo>
                      <a:pt x="442324" y="2820311"/>
                    </a:lnTo>
                    <a:lnTo>
                      <a:pt x="442324" y="2820316"/>
                    </a:lnTo>
                    <a:lnTo>
                      <a:pt x="442310" y="2820314"/>
                    </a:lnTo>
                    <a:lnTo>
                      <a:pt x="442295" y="2820316"/>
                    </a:lnTo>
                    <a:lnTo>
                      <a:pt x="442295" y="2820311"/>
                    </a:lnTo>
                    <a:lnTo>
                      <a:pt x="290190" y="2793376"/>
                    </a:lnTo>
                    <a:lnTo>
                      <a:pt x="0" y="2683987"/>
                    </a:lnTo>
                    <a:close/>
                    <a:moveTo>
                      <a:pt x="0" y="972649"/>
                    </a:moveTo>
                    <a:lnTo>
                      <a:pt x="290190" y="1082066"/>
                    </a:lnTo>
                    <a:cubicBezTo>
                      <a:pt x="313920" y="1091031"/>
                      <a:pt x="338869" y="1097766"/>
                      <a:pt x="364428" y="1102260"/>
                    </a:cubicBezTo>
                    <a:lnTo>
                      <a:pt x="442310" y="1109005"/>
                    </a:lnTo>
                    <a:lnTo>
                      <a:pt x="520192" y="1102260"/>
                    </a:lnTo>
                    <a:cubicBezTo>
                      <a:pt x="545751" y="1097766"/>
                      <a:pt x="570700" y="1091031"/>
                      <a:pt x="594429" y="1082066"/>
                    </a:cubicBezTo>
                    <a:lnTo>
                      <a:pt x="872169" y="977343"/>
                    </a:lnTo>
                    <a:lnTo>
                      <a:pt x="872169" y="1710780"/>
                    </a:lnTo>
                    <a:lnTo>
                      <a:pt x="594429" y="1815476"/>
                    </a:lnTo>
                    <a:cubicBezTo>
                      <a:pt x="570700" y="1824440"/>
                      <a:pt x="545751" y="1831175"/>
                      <a:pt x="520192" y="1835669"/>
                    </a:cubicBezTo>
                    <a:lnTo>
                      <a:pt x="442324" y="1842414"/>
                    </a:lnTo>
                    <a:lnTo>
                      <a:pt x="442324" y="1842416"/>
                    </a:lnTo>
                    <a:lnTo>
                      <a:pt x="442310" y="1842415"/>
                    </a:lnTo>
                    <a:lnTo>
                      <a:pt x="442295" y="1842416"/>
                    </a:lnTo>
                    <a:lnTo>
                      <a:pt x="442295" y="1842414"/>
                    </a:lnTo>
                    <a:lnTo>
                      <a:pt x="364428" y="1835669"/>
                    </a:lnTo>
                    <a:cubicBezTo>
                      <a:pt x="338869" y="1831175"/>
                      <a:pt x="313920" y="1824440"/>
                      <a:pt x="290190" y="1815476"/>
                    </a:cubicBezTo>
                    <a:lnTo>
                      <a:pt x="0" y="1706087"/>
                    </a:lnTo>
                    <a:close/>
                    <a:moveTo>
                      <a:pt x="0" y="0"/>
                    </a:moveTo>
                    <a:lnTo>
                      <a:pt x="290190" y="109418"/>
                    </a:lnTo>
                    <a:cubicBezTo>
                      <a:pt x="313920" y="118429"/>
                      <a:pt x="338869" y="125164"/>
                      <a:pt x="364428" y="129646"/>
                    </a:cubicBezTo>
                    <a:lnTo>
                      <a:pt x="442310" y="136357"/>
                    </a:lnTo>
                    <a:lnTo>
                      <a:pt x="520192" y="129611"/>
                    </a:lnTo>
                    <a:cubicBezTo>
                      <a:pt x="545751" y="125117"/>
                      <a:pt x="570700" y="118382"/>
                      <a:pt x="594429" y="109418"/>
                    </a:cubicBezTo>
                    <a:lnTo>
                      <a:pt x="872169" y="4694"/>
                    </a:lnTo>
                    <a:lnTo>
                      <a:pt x="872169" y="738131"/>
                    </a:lnTo>
                    <a:lnTo>
                      <a:pt x="594429" y="842827"/>
                    </a:lnTo>
                    <a:cubicBezTo>
                      <a:pt x="570700" y="851791"/>
                      <a:pt x="545751" y="858526"/>
                      <a:pt x="520192" y="863020"/>
                    </a:cubicBezTo>
                    <a:lnTo>
                      <a:pt x="442324" y="869765"/>
                    </a:lnTo>
                    <a:lnTo>
                      <a:pt x="442324" y="869767"/>
                    </a:lnTo>
                    <a:lnTo>
                      <a:pt x="442310" y="869766"/>
                    </a:lnTo>
                    <a:lnTo>
                      <a:pt x="442295" y="869767"/>
                    </a:lnTo>
                    <a:lnTo>
                      <a:pt x="442295" y="869765"/>
                    </a:lnTo>
                    <a:lnTo>
                      <a:pt x="364428" y="863020"/>
                    </a:lnTo>
                    <a:cubicBezTo>
                      <a:pt x="338869" y="858526"/>
                      <a:pt x="313920" y="851791"/>
                      <a:pt x="290190" y="842827"/>
                    </a:cubicBezTo>
                    <a:lnTo>
                      <a:pt x="0" y="733438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sz="500"/>
              </a:p>
            </p:txBody>
          </p:sp>
          <p:sp>
            <p:nvSpPr>
              <p:cNvPr id="256" name="Shape">
                <a:extLst>
                  <a:ext uri="{FF2B5EF4-FFF2-40B4-BE49-F238E27FC236}">
                    <a16:creationId xmlns:a16="http://schemas.microsoft.com/office/drawing/2014/main" id="{F05F9C8C-9D54-449E-858C-9324D4E6C82A}"/>
                  </a:ext>
                </a:extLst>
              </p:cNvPr>
              <p:cNvSpPr/>
              <p:nvPr/>
            </p:nvSpPr>
            <p:spPr>
              <a:xfrm>
                <a:off x="1461870" y="4264295"/>
                <a:ext cx="676924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16675" y="5315"/>
                    </a:moveTo>
                    <a:lnTo>
                      <a:pt x="1755" y="1523"/>
                    </a:lnTo>
                    <a:cubicBezTo>
                      <a:pt x="477" y="1200"/>
                      <a:pt x="-91" y="585"/>
                      <a:pt x="12" y="0"/>
                    </a:cubicBezTo>
                    <a:lnTo>
                      <a:pt x="1" y="0"/>
                    </a:lnTo>
                    <a:lnTo>
                      <a:pt x="1" y="16350"/>
                    </a:lnTo>
                    <a:lnTo>
                      <a:pt x="173" y="16350"/>
                    </a:lnTo>
                    <a:cubicBezTo>
                      <a:pt x="425" y="16707"/>
                      <a:pt x="947" y="17028"/>
                      <a:pt x="1755" y="17232"/>
                    </a:cubicBezTo>
                    <a:lnTo>
                      <a:pt x="16675" y="21023"/>
                    </a:lnTo>
                    <a:cubicBezTo>
                      <a:pt x="18183" y="21407"/>
                      <a:pt x="19846" y="21600"/>
                      <a:pt x="21509" y="21600"/>
                    </a:cubicBezTo>
                    <a:lnTo>
                      <a:pt x="21509" y="5892"/>
                    </a:lnTo>
                    <a:cubicBezTo>
                      <a:pt x="19846" y="5892"/>
                      <a:pt x="18183" y="5699"/>
                      <a:pt x="16675" y="53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7" name="Shape">
                <a:extLst>
                  <a:ext uri="{FF2B5EF4-FFF2-40B4-BE49-F238E27FC236}">
                    <a16:creationId xmlns:a16="http://schemas.microsoft.com/office/drawing/2014/main" id="{7E4AB6B6-9F82-495B-84FD-D43906BB781B}"/>
                  </a:ext>
                </a:extLst>
              </p:cNvPr>
              <p:cNvSpPr/>
              <p:nvPr/>
            </p:nvSpPr>
            <p:spPr>
              <a:xfrm>
                <a:off x="2138765" y="4264295"/>
                <a:ext cx="676925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21497" y="0"/>
                    </a:moveTo>
                    <a:cubicBezTo>
                      <a:pt x="21600" y="588"/>
                      <a:pt x="21032" y="1200"/>
                      <a:pt x="19754" y="1523"/>
                    </a:cubicBezTo>
                    <a:lnTo>
                      <a:pt x="4834" y="5315"/>
                    </a:lnTo>
                    <a:cubicBezTo>
                      <a:pt x="3326" y="5699"/>
                      <a:pt x="1663" y="5892"/>
                      <a:pt x="0" y="5892"/>
                    </a:cubicBezTo>
                    <a:lnTo>
                      <a:pt x="0" y="21600"/>
                    </a:lnTo>
                    <a:cubicBezTo>
                      <a:pt x="1663" y="21600"/>
                      <a:pt x="3326" y="21407"/>
                      <a:pt x="4834" y="21023"/>
                    </a:cubicBezTo>
                    <a:lnTo>
                      <a:pt x="19754" y="17232"/>
                    </a:lnTo>
                    <a:cubicBezTo>
                      <a:pt x="20562" y="17025"/>
                      <a:pt x="21084" y="16707"/>
                      <a:pt x="21336" y="16350"/>
                    </a:cubicBezTo>
                    <a:lnTo>
                      <a:pt x="21508" y="16350"/>
                    </a:lnTo>
                    <a:lnTo>
                      <a:pt x="21508" y="0"/>
                    </a:lnTo>
                    <a:lnTo>
                      <a:pt x="2149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8" name="Shape">
                <a:extLst>
                  <a:ext uri="{FF2B5EF4-FFF2-40B4-BE49-F238E27FC236}">
                    <a16:creationId xmlns:a16="http://schemas.microsoft.com/office/drawing/2014/main" id="{9D8528B8-BF55-4862-B01F-9FD04FA80E3F}"/>
                  </a:ext>
                </a:extLst>
              </p:cNvPr>
              <p:cNvSpPr/>
              <p:nvPr/>
            </p:nvSpPr>
            <p:spPr>
              <a:xfrm>
                <a:off x="1461870" y="5258886"/>
                <a:ext cx="676924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16675" y="5315"/>
                    </a:moveTo>
                    <a:lnTo>
                      <a:pt x="1755" y="1523"/>
                    </a:lnTo>
                    <a:cubicBezTo>
                      <a:pt x="477" y="1200"/>
                      <a:pt x="-91" y="585"/>
                      <a:pt x="12" y="0"/>
                    </a:cubicBezTo>
                    <a:lnTo>
                      <a:pt x="1" y="0"/>
                    </a:lnTo>
                    <a:lnTo>
                      <a:pt x="1" y="16350"/>
                    </a:lnTo>
                    <a:lnTo>
                      <a:pt x="173" y="16350"/>
                    </a:lnTo>
                    <a:cubicBezTo>
                      <a:pt x="425" y="16707"/>
                      <a:pt x="947" y="17028"/>
                      <a:pt x="1755" y="17232"/>
                    </a:cubicBezTo>
                    <a:lnTo>
                      <a:pt x="16675" y="21023"/>
                    </a:lnTo>
                    <a:cubicBezTo>
                      <a:pt x="18183" y="21407"/>
                      <a:pt x="19846" y="21600"/>
                      <a:pt x="21509" y="21600"/>
                    </a:cubicBezTo>
                    <a:lnTo>
                      <a:pt x="21509" y="5892"/>
                    </a:lnTo>
                    <a:cubicBezTo>
                      <a:pt x="19846" y="5892"/>
                      <a:pt x="18183" y="5699"/>
                      <a:pt x="16675" y="53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59" name="Shape">
                <a:extLst>
                  <a:ext uri="{FF2B5EF4-FFF2-40B4-BE49-F238E27FC236}">
                    <a16:creationId xmlns:a16="http://schemas.microsoft.com/office/drawing/2014/main" id="{EACF02B2-AF09-45E2-AA64-6DC6FD8A842D}"/>
                  </a:ext>
                </a:extLst>
              </p:cNvPr>
              <p:cNvSpPr/>
              <p:nvPr/>
            </p:nvSpPr>
            <p:spPr>
              <a:xfrm>
                <a:off x="2138765" y="5258886"/>
                <a:ext cx="676925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21497" y="0"/>
                    </a:moveTo>
                    <a:cubicBezTo>
                      <a:pt x="21600" y="588"/>
                      <a:pt x="21032" y="1200"/>
                      <a:pt x="19754" y="1523"/>
                    </a:cubicBezTo>
                    <a:lnTo>
                      <a:pt x="4834" y="5315"/>
                    </a:lnTo>
                    <a:cubicBezTo>
                      <a:pt x="3326" y="5699"/>
                      <a:pt x="1663" y="5892"/>
                      <a:pt x="0" y="5892"/>
                    </a:cubicBezTo>
                    <a:lnTo>
                      <a:pt x="0" y="21600"/>
                    </a:lnTo>
                    <a:cubicBezTo>
                      <a:pt x="1663" y="21600"/>
                      <a:pt x="3326" y="21407"/>
                      <a:pt x="4834" y="21023"/>
                    </a:cubicBezTo>
                    <a:lnTo>
                      <a:pt x="19754" y="17232"/>
                    </a:lnTo>
                    <a:cubicBezTo>
                      <a:pt x="20562" y="17025"/>
                      <a:pt x="21084" y="16707"/>
                      <a:pt x="21336" y="16350"/>
                    </a:cubicBezTo>
                    <a:lnTo>
                      <a:pt x="21508" y="16350"/>
                    </a:lnTo>
                    <a:lnTo>
                      <a:pt x="21508" y="0"/>
                    </a:lnTo>
                    <a:lnTo>
                      <a:pt x="2149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60" name="Shape">
                <a:extLst>
                  <a:ext uri="{FF2B5EF4-FFF2-40B4-BE49-F238E27FC236}">
                    <a16:creationId xmlns:a16="http://schemas.microsoft.com/office/drawing/2014/main" id="{809D0481-FE70-4B23-A03D-CD19ADAC4B9F}"/>
                  </a:ext>
                </a:extLst>
              </p:cNvPr>
              <p:cNvSpPr/>
              <p:nvPr/>
            </p:nvSpPr>
            <p:spPr>
              <a:xfrm>
                <a:off x="1461870" y="3273695"/>
                <a:ext cx="676924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16675" y="5315"/>
                    </a:moveTo>
                    <a:lnTo>
                      <a:pt x="1755" y="1523"/>
                    </a:lnTo>
                    <a:cubicBezTo>
                      <a:pt x="477" y="1197"/>
                      <a:pt x="-91" y="585"/>
                      <a:pt x="12" y="0"/>
                    </a:cubicBezTo>
                    <a:lnTo>
                      <a:pt x="1" y="0"/>
                    </a:lnTo>
                    <a:lnTo>
                      <a:pt x="1" y="16350"/>
                    </a:lnTo>
                    <a:lnTo>
                      <a:pt x="173" y="16350"/>
                    </a:lnTo>
                    <a:cubicBezTo>
                      <a:pt x="425" y="16707"/>
                      <a:pt x="947" y="17028"/>
                      <a:pt x="1755" y="17232"/>
                    </a:cubicBezTo>
                    <a:lnTo>
                      <a:pt x="16675" y="21023"/>
                    </a:lnTo>
                    <a:cubicBezTo>
                      <a:pt x="18183" y="21407"/>
                      <a:pt x="19846" y="21600"/>
                      <a:pt x="21509" y="21600"/>
                    </a:cubicBezTo>
                    <a:lnTo>
                      <a:pt x="21509" y="5892"/>
                    </a:lnTo>
                    <a:cubicBezTo>
                      <a:pt x="19846" y="5892"/>
                      <a:pt x="18183" y="5699"/>
                      <a:pt x="16675" y="531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61" name="Shape">
                <a:extLst>
                  <a:ext uri="{FF2B5EF4-FFF2-40B4-BE49-F238E27FC236}">
                    <a16:creationId xmlns:a16="http://schemas.microsoft.com/office/drawing/2014/main" id="{4F8ED6BB-B98E-4E10-9501-8E9CBBC9924A}"/>
                  </a:ext>
                </a:extLst>
              </p:cNvPr>
              <p:cNvSpPr/>
              <p:nvPr/>
            </p:nvSpPr>
            <p:spPr>
              <a:xfrm>
                <a:off x="2138765" y="3273695"/>
                <a:ext cx="676925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21497" y="0"/>
                    </a:moveTo>
                    <a:cubicBezTo>
                      <a:pt x="21600" y="588"/>
                      <a:pt x="21032" y="1200"/>
                      <a:pt x="19754" y="1523"/>
                    </a:cubicBezTo>
                    <a:lnTo>
                      <a:pt x="4834" y="5315"/>
                    </a:lnTo>
                    <a:cubicBezTo>
                      <a:pt x="3326" y="5699"/>
                      <a:pt x="1663" y="5892"/>
                      <a:pt x="0" y="5892"/>
                    </a:cubicBezTo>
                    <a:lnTo>
                      <a:pt x="0" y="21600"/>
                    </a:lnTo>
                    <a:cubicBezTo>
                      <a:pt x="1663" y="21600"/>
                      <a:pt x="3326" y="21407"/>
                      <a:pt x="4834" y="21023"/>
                    </a:cubicBezTo>
                    <a:lnTo>
                      <a:pt x="19754" y="17232"/>
                    </a:lnTo>
                    <a:cubicBezTo>
                      <a:pt x="20562" y="17028"/>
                      <a:pt x="21084" y="16707"/>
                      <a:pt x="21336" y="16350"/>
                    </a:cubicBezTo>
                    <a:lnTo>
                      <a:pt x="21508" y="16350"/>
                    </a:lnTo>
                    <a:lnTo>
                      <a:pt x="21508" y="0"/>
                    </a:lnTo>
                    <a:lnTo>
                      <a:pt x="2149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62" name="Shape">
                <a:extLst>
                  <a:ext uri="{FF2B5EF4-FFF2-40B4-BE49-F238E27FC236}">
                    <a16:creationId xmlns:a16="http://schemas.microsoft.com/office/drawing/2014/main" id="{DAD6D794-E9CB-42D5-A442-1D76462386CF}"/>
                  </a:ext>
                </a:extLst>
              </p:cNvPr>
              <p:cNvSpPr/>
              <p:nvPr/>
            </p:nvSpPr>
            <p:spPr>
              <a:xfrm>
                <a:off x="1461870" y="2295795"/>
                <a:ext cx="676924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16675" y="5315"/>
                    </a:moveTo>
                    <a:lnTo>
                      <a:pt x="1755" y="1523"/>
                    </a:lnTo>
                    <a:cubicBezTo>
                      <a:pt x="477" y="1197"/>
                      <a:pt x="-91" y="585"/>
                      <a:pt x="12" y="0"/>
                    </a:cubicBezTo>
                    <a:lnTo>
                      <a:pt x="1" y="0"/>
                    </a:lnTo>
                    <a:lnTo>
                      <a:pt x="1" y="16350"/>
                    </a:lnTo>
                    <a:lnTo>
                      <a:pt x="173" y="16350"/>
                    </a:lnTo>
                    <a:cubicBezTo>
                      <a:pt x="425" y="16707"/>
                      <a:pt x="947" y="17028"/>
                      <a:pt x="1755" y="17232"/>
                    </a:cubicBezTo>
                    <a:lnTo>
                      <a:pt x="16675" y="21023"/>
                    </a:lnTo>
                    <a:cubicBezTo>
                      <a:pt x="18183" y="21407"/>
                      <a:pt x="19846" y="21600"/>
                      <a:pt x="21509" y="21600"/>
                    </a:cubicBezTo>
                    <a:lnTo>
                      <a:pt x="21509" y="5892"/>
                    </a:lnTo>
                    <a:cubicBezTo>
                      <a:pt x="19846" y="5892"/>
                      <a:pt x="18183" y="5699"/>
                      <a:pt x="16675" y="53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63" name="Shape">
                <a:extLst>
                  <a:ext uri="{FF2B5EF4-FFF2-40B4-BE49-F238E27FC236}">
                    <a16:creationId xmlns:a16="http://schemas.microsoft.com/office/drawing/2014/main" id="{F8CD7D8A-0C60-4E8A-85CD-32725605EC88}"/>
                  </a:ext>
                </a:extLst>
              </p:cNvPr>
              <p:cNvSpPr/>
              <p:nvPr/>
            </p:nvSpPr>
            <p:spPr>
              <a:xfrm>
                <a:off x="2138765" y="2295795"/>
                <a:ext cx="676925" cy="100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9" h="21600" extrusionOk="0">
                    <a:moveTo>
                      <a:pt x="21497" y="0"/>
                    </a:moveTo>
                    <a:cubicBezTo>
                      <a:pt x="21600" y="588"/>
                      <a:pt x="21032" y="1200"/>
                      <a:pt x="19754" y="1523"/>
                    </a:cubicBezTo>
                    <a:lnTo>
                      <a:pt x="4834" y="5315"/>
                    </a:lnTo>
                    <a:cubicBezTo>
                      <a:pt x="3326" y="5699"/>
                      <a:pt x="1663" y="5892"/>
                      <a:pt x="0" y="5892"/>
                    </a:cubicBezTo>
                    <a:lnTo>
                      <a:pt x="0" y="21600"/>
                    </a:lnTo>
                    <a:cubicBezTo>
                      <a:pt x="1663" y="21600"/>
                      <a:pt x="3326" y="21407"/>
                      <a:pt x="4834" y="21023"/>
                    </a:cubicBezTo>
                    <a:lnTo>
                      <a:pt x="19754" y="17232"/>
                    </a:lnTo>
                    <a:cubicBezTo>
                      <a:pt x="20562" y="17025"/>
                      <a:pt x="21084" y="16707"/>
                      <a:pt x="21336" y="16350"/>
                    </a:cubicBezTo>
                    <a:lnTo>
                      <a:pt x="21508" y="16350"/>
                    </a:lnTo>
                    <a:lnTo>
                      <a:pt x="21508" y="0"/>
                    </a:lnTo>
                    <a:lnTo>
                      <a:pt x="2149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50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DBFFCD-B891-47E1-971E-41E44B76210E}"/>
                  </a:ext>
                </a:extLst>
              </p:cNvPr>
              <p:cNvSpPr txBox="1"/>
              <p:nvPr/>
            </p:nvSpPr>
            <p:spPr>
              <a:xfrm>
                <a:off x="1387284" y="2525446"/>
                <a:ext cx="822960" cy="646331"/>
              </a:xfrm>
              <a:prstGeom prst="rect">
                <a:avLst/>
              </a:prstGeom>
            </p:spPr>
            <p:txBody>
              <a:bodyPr wrap="square" anchor="ctr">
                <a:noAutofit/>
                <a:scene3d>
                  <a:camera prst="perspectiveHeroicExtremeLeftFacing">
                    <a:rot lat="1200000" lon="2358725" rev="0"/>
                  </a:camera>
                  <a:lightRig rig="threePt" dir="t"/>
                </a:scene3d>
              </a:bodyPr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01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976BF60-F424-4B1F-8050-C8357EC1E931}"/>
                  </a:ext>
                </a:extLst>
              </p:cNvPr>
              <p:cNvSpPr txBox="1"/>
              <p:nvPr/>
            </p:nvSpPr>
            <p:spPr>
              <a:xfrm>
                <a:off x="1387284" y="3503049"/>
                <a:ext cx="822960" cy="646331"/>
              </a:xfrm>
              <a:prstGeom prst="rect">
                <a:avLst/>
              </a:prstGeom>
            </p:spPr>
            <p:txBody>
              <a:bodyPr wrap="square" anchor="ctr">
                <a:noAutofit/>
                <a:scene3d>
                  <a:camera prst="perspectiveHeroicExtremeLeftFacing">
                    <a:rot lat="1200000" lon="2358725" rev="0"/>
                  </a:camera>
                  <a:lightRig rig="threePt" dir="t"/>
                </a:scene3d>
              </a:bodyPr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sz="1400" b="1" dirty="0" smtClean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02</a:t>
                </a:r>
                <a:endParaRPr lang="en-US" sz="1400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A6F8E4D-191E-401E-8872-D3926655E29D}"/>
                  </a:ext>
                </a:extLst>
              </p:cNvPr>
              <p:cNvSpPr txBox="1"/>
              <p:nvPr/>
            </p:nvSpPr>
            <p:spPr>
              <a:xfrm>
                <a:off x="1387284" y="4480652"/>
                <a:ext cx="822960" cy="646331"/>
              </a:xfrm>
              <a:prstGeom prst="rect">
                <a:avLst/>
              </a:prstGeom>
            </p:spPr>
            <p:txBody>
              <a:bodyPr wrap="square" lIns="0" rIns="0" anchor="ctr">
                <a:noAutofit/>
                <a:scene3d>
                  <a:camera prst="perspectiveHeroicExtremeLeftFacing">
                    <a:rot lat="1200000" lon="2358725" rev="0"/>
                  </a:camera>
                  <a:lightRig rig="threePt" dir="t"/>
                </a:scene3d>
              </a:bodyPr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03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2D60EEA9-7586-48F2-B3F8-76582981AF08}"/>
                  </a:ext>
                </a:extLst>
              </p:cNvPr>
              <p:cNvSpPr txBox="1"/>
              <p:nvPr/>
            </p:nvSpPr>
            <p:spPr>
              <a:xfrm>
                <a:off x="1387284" y="5458256"/>
                <a:ext cx="822960" cy="646331"/>
              </a:xfrm>
              <a:prstGeom prst="rect">
                <a:avLst/>
              </a:prstGeom>
            </p:spPr>
            <p:txBody>
              <a:bodyPr wrap="square" lIns="0" rIns="0" anchor="ctr">
                <a:noAutofit/>
                <a:scene3d>
                  <a:camera prst="perspectiveHeroicExtremeLeftFacing">
                    <a:rot lat="1200000" lon="2358725" rev="0"/>
                  </a:camera>
                  <a:lightRig rig="threePt" dir="t"/>
                </a:scene3d>
              </a:bodyPr>
              <a:lstStyle>
                <a:defPPr>
                  <a:defRPr lang="en-US"/>
                </a:defPPr>
                <a:lvl1pPr algn="ctr">
                  <a:defRPr sz="3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04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08F6D07C-B9EA-4C2E-AAAB-715A80DED285}"/>
                </a:ext>
              </a:extLst>
            </p:cNvPr>
            <p:cNvGrpSpPr/>
            <p:nvPr/>
          </p:nvGrpSpPr>
          <p:grpSpPr>
            <a:xfrm>
              <a:off x="7446795" y="2589029"/>
              <a:ext cx="1217722" cy="574716"/>
              <a:chOff x="4219461" y="620258"/>
              <a:chExt cx="3153835" cy="1775492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5109D084-9A58-4A08-A8B2-A004F5AA4FE5}"/>
                  </a:ext>
                </a:extLst>
              </p:cNvPr>
              <p:cNvGrpSpPr/>
              <p:nvPr/>
            </p:nvGrpSpPr>
            <p:grpSpPr>
              <a:xfrm>
                <a:off x="4436208" y="620258"/>
                <a:ext cx="2937088" cy="1298701"/>
                <a:chOff x="8923295" y="976389"/>
                <a:chExt cx="2937088" cy="1298701"/>
              </a:xfrm>
            </p:grpSpPr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787CCEED-74DF-4A0A-8E2B-E3D9BC3BA2B2}"/>
                    </a:ext>
                  </a:extLst>
                </p:cNvPr>
                <p:cNvSpPr txBox="1"/>
                <p:nvPr/>
              </p:nvSpPr>
              <p:spPr>
                <a:xfrm>
                  <a:off x="8923295" y="976389"/>
                  <a:ext cx="2937088" cy="76065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000" b="1" noProof="1" smtClean="0"/>
                    <a:t>Import Score</a:t>
                  </a:r>
                  <a:endParaRPr lang="en-US" sz="1000" b="1" noProof="1"/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BF9AC9F-302D-45CA-90CB-16C6528E4048}"/>
                    </a:ext>
                  </a:extLst>
                </p:cNvPr>
                <p:cNvSpPr txBox="1"/>
                <p:nvPr/>
              </p:nvSpPr>
              <p:spPr>
                <a:xfrm>
                  <a:off x="8929773" y="1925881"/>
                  <a:ext cx="2929292" cy="34920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endParaRPr lang="en-US" sz="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0BB506A7-1AA5-46AB-A06E-E9D936CACF18}"/>
                  </a:ext>
                </a:extLst>
              </p:cNvPr>
              <p:cNvCxnSpPr/>
              <p:nvPr/>
            </p:nvCxnSpPr>
            <p:spPr>
              <a:xfrm>
                <a:off x="4219461" y="1115590"/>
                <a:ext cx="0" cy="1280160"/>
              </a:xfrm>
              <a:prstGeom prst="line">
                <a:avLst/>
              </a:prstGeom>
              <a:ln w="76200">
                <a:solidFill>
                  <a:srgbClr val="34B7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8F6D07C-B9EA-4C2E-AAAB-715A80DED285}"/>
                </a:ext>
              </a:extLst>
            </p:cNvPr>
            <p:cNvGrpSpPr/>
            <p:nvPr/>
          </p:nvGrpSpPr>
          <p:grpSpPr>
            <a:xfrm>
              <a:off x="7734424" y="3110579"/>
              <a:ext cx="1357857" cy="494221"/>
              <a:chOff x="4219461" y="754681"/>
              <a:chExt cx="3152517" cy="1641069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5109D084-9A58-4A08-A8B2-A004F5AA4FE5}"/>
                  </a:ext>
                </a:extLst>
              </p:cNvPr>
              <p:cNvGrpSpPr/>
              <p:nvPr/>
            </p:nvGrpSpPr>
            <p:grpSpPr>
              <a:xfrm>
                <a:off x="4434890" y="754681"/>
                <a:ext cx="2937088" cy="1164278"/>
                <a:chOff x="8921977" y="1110812"/>
                <a:chExt cx="2937088" cy="1164278"/>
              </a:xfrm>
            </p:grpSpPr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787CCEED-74DF-4A0A-8E2B-E3D9BC3BA2B2}"/>
                    </a:ext>
                  </a:extLst>
                </p:cNvPr>
                <p:cNvSpPr txBox="1"/>
                <p:nvPr/>
              </p:nvSpPr>
              <p:spPr>
                <a:xfrm>
                  <a:off x="8921977" y="1110812"/>
                  <a:ext cx="2937088" cy="81758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000" b="1" noProof="1" smtClean="0"/>
                    <a:t>Bank Participant</a:t>
                  </a:r>
                  <a:endParaRPr lang="en-US" sz="1000" b="1" noProof="1"/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BF9AC9F-302D-45CA-90CB-16C6528E4048}"/>
                    </a:ext>
                  </a:extLst>
                </p:cNvPr>
                <p:cNvSpPr txBox="1"/>
                <p:nvPr/>
              </p:nvSpPr>
              <p:spPr>
                <a:xfrm>
                  <a:off x="8929773" y="1925881"/>
                  <a:ext cx="2929292" cy="34920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endParaRPr lang="en-US" sz="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BB506A7-1AA5-46AB-A06E-E9D936CACF18}"/>
                  </a:ext>
                </a:extLst>
              </p:cNvPr>
              <p:cNvCxnSpPr/>
              <p:nvPr/>
            </p:nvCxnSpPr>
            <p:spPr>
              <a:xfrm>
                <a:off x="4219461" y="1115590"/>
                <a:ext cx="0" cy="1280160"/>
              </a:xfrm>
              <a:prstGeom prst="line">
                <a:avLst/>
              </a:prstGeom>
              <a:ln w="76200">
                <a:solidFill>
                  <a:srgbClr val="0043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8F6D07C-B9EA-4C2E-AAAB-715A80DED285}"/>
                </a:ext>
              </a:extLst>
            </p:cNvPr>
            <p:cNvGrpSpPr/>
            <p:nvPr/>
          </p:nvGrpSpPr>
          <p:grpSpPr>
            <a:xfrm>
              <a:off x="7447304" y="3608558"/>
              <a:ext cx="1217213" cy="541049"/>
              <a:chOff x="4219461" y="772226"/>
              <a:chExt cx="3152517" cy="1623524"/>
            </a:xfrm>
          </p:grpSpPr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109D084-9A58-4A08-A8B2-A004F5AA4FE5}"/>
                  </a:ext>
                </a:extLst>
              </p:cNvPr>
              <p:cNvGrpSpPr/>
              <p:nvPr/>
            </p:nvGrpSpPr>
            <p:grpSpPr>
              <a:xfrm>
                <a:off x="4434890" y="772226"/>
                <a:ext cx="2937088" cy="1146733"/>
                <a:chOff x="8921977" y="1128357"/>
                <a:chExt cx="2937088" cy="1146733"/>
              </a:xfrm>
            </p:grpSpPr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787CCEED-74DF-4A0A-8E2B-E3D9BC3BA2B2}"/>
                    </a:ext>
                  </a:extLst>
                </p:cNvPr>
                <p:cNvSpPr txBox="1"/>
                <p:nvPr/>
              </p:nvSpPr>
              <p:spPr>
                <a:xfrm>
                  <a:off x="8921977" y="1128357"/>
                  <a:ext cx="2937088" cy="76192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050" b="1" noProof="1" smtClean="0"/>
                    <a:t>User Needs</a:t>
                  </a:r>
                  <a:endParaRPr lang="en-US" sz="1050" b="1" noProof="1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EBF9AC9F-302D-45CA-90CB-16C6528E4048}"/>
                    </a:ext>
                  </a:extLst>
                </p:cNvPr>
                <p:cNvSpPr txBox="1"/>
                <p:nvPr/>
              </p:nvSpPr>
              <p:spPr>
                <a:xfrm>
                  <a:off x="8929773" y="1925881"/>
                  <a:ext cx="2929292" cy="34920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endParaRPr lang="en-US" sz="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0BB506A7-1AA5-46AB-A06E-E9D936CACF18}"/>
                  </a:ext>
                </a:extLst>
              </p:cNvPr>
              <p:cNvCxnSpPr/>
              <p:nvPr/>
            </p:nvCxnSpPr>
            <p:spPr>
              <a:xfrm>
                <a:off x="4219461" y="1115590"/>
                <a:ext cx="0" cy="1280160"/>
              </a:xfrm>
              <a:prstGeom prst="line">
                <a:avLst/>
              </a:prstGeom>
              <a:ln w="76200">
                <a:solidFill>
                  <a:srgbClr val="A77B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08F6D07C-B9EA-4C2E-AAAB-715A80DED285}"/>
                </a:ext>
              </a:extLst>
            </p:cNvPr>
            <p:cNvGrpSpPr/>
            <p:nvPr/>
          </p:nvGrpSpPr>
          <p:grpSpPr>
            <a:xfrm>
              <a:off x="7751471" y="4117222"/>
              <a:ext cx="1374581" cy="546054"/>
              <a:chOff x="4219461" y="757208"/>
              <a:chExt cx="3560092" cy="1638542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5109D084-9A58-4A08-A8B2-A004F5AA4FE5}"/>
                  </a:ext>
                </a:extLst>
              </p:cNvPr>
              <p:cNvGrpSpPr/>
              <p:nvPr/>
            </p:nvGrpSpPr>
            <p:grpSpPr>
              <a:xfrm>
                <a:off x="4434887" y="757208"/>
                <a:ext cx="3344666" cy="1161751"/>
                <a:chOff x="8921974" y="1113339"/>
                <a:chExt cx="3344666" cy="1161751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787CCEED-74DF-4A0A-8E2B-E3D9BC3BA2B2}"/>
                    </a:ext>
                  </a:extLst>
                </p:cNvPr>
                <p:cNvSpPr txBox="1"/>
                <p:nvPr/>
              </p:nvSpPr>
              <p:spPr>
                <a:xfrm>
                  <a:off x="8921974" y="1113339"/>
                  <a:ext cx="3344666" cy="73883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000" b="1" noProof="1" smtClean="0"/>
                    <a:t>Visualize Dashboard</a:t>
                  </a:r>
                  <a:endParaRPr lang="en-US" sz="1000" b="1" noProof="1"/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EBF9AC9F-302D-45CA-90CB-16C6528E4048}"/>
                    </a:ext>
                  </a:extLst>
                </p:cNvPr>
                <p:cNvSpPr txBox="1"/>
                <p:nvPr/>
              </p:nvSpPr>
              <p:spPr>
                <a:xfrm>
                  <a:off x="8929773" y="1925881"/>
                  <a:ext cx="2929292" cy="34920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endParaRPr lang="en-US" sz="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BB506A7-1AA5-46AB-A06E-E9D936CACF18}"/>
                  </a:ext>
                </a:extLst>
              </p:cNvPr>
              <p:cNvCxnSpPr/>
              <p:nvPr/>
            </p:nvCxnSpPr>
            <p:spPr>
              <a:xfrm>
                <a:off x="4219461" y="1115590"/>
                <a:ext cx="0" cy="1280160"/>
              </a:xfrm>
              <a:prstGeom prst="line">
                <a:avLst/>
              </a:prstGeom>
              <a:ln w="76200">
                <a:solidFill>
                  <a:srgbClr val="0092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1" name="Rectangle 290"/>
            <p:cNvSpPr/>
            <p:nvPr/>
          </p:nvSpPr>
          <p:spPr>
            <a:xfrm>
              <a:off x="7454028" y="2771418"/>
              <a:ext cx="1454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</a:t>
              </a:r>
              <a:r>
                <a:rPr lang="en-US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score 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Microsoft form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7752187" y="3267731"/>
              <a:ext cx="14563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All Data </a:t>
              </a:r>
              <a:r>
                <a:rPr lang="en-US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database participant’s Bank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7468872" y="3792469"/>
              <a:ext cx="1454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Qualifying user needs </a:t>
              </a:r>
              <a:r>
                <a:rPr lang="en-US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Our capability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6536932" y="2357517"/>
              <a:ext cx="2535090" cy="196127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dirty="0" smtClean="0">
                  <a:solidFill>
                    <a:sysClr val="windowText" lastClr="000000"/>
                  </a:solidFill>
                  <a:latin typeface="Arial Black" panose="020B0A04020102090204" pitchFamily="34" charset="0"/>
                </a:rPr>
                <a:t>Struggling Point</a:t>
              </a:r>
              <a:endPara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endParaRPr>
            </a:p>
          </p:txBody>
        </p:sp>
      </p:grpSp>
      <p:sp>
        <p:nvSpPr>
          <p:cNvPr id="297" name="Parallelogram 296"/>
          <p:cNvSpPr/>
          <p:nvPr/>
        </p:nvSpPr>
        <p:spPr>
          <a:xfrm>
            <a:off x="3402914" y="4686300"/>
            <a:ext cx="5883961" cy="457200"/>
          </a:xfrm>
          <a:prstGeom prst="parallelogram">
            <a:avLst>
              <a:gd name="adj" fmla="val 4375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300" name="Straight Connector 299"/>
          <p:cNvCxnSpPr/>
          <p:nvPr/>
        </p:nvCxnSpPr>
        <p:spPr>
          <a:xfrm flipH="1">
            <a:off x="3402915" y="4686300"/>
            <a:ext cx="211823" cy="496403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787CCEED-74DF-4A0A-8E2B-E3D9BC3BA2B2}"/>
              </a:ext>
            </a:extLst>
          </p:cNvPr>
          <p:cNvSpPr txBox="1"/>
          <p:nvPr/>
        </p:nvSpPr>
        <p:spPr>
          <a:xfrm>
            <a:off x="7623594" y="139034"/>
            <a:ext cx="1134034" cy="24622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noProof="1" smtClean="0"/>
              <a:t>Import Score</a:t>
            </a:r>
            <a:endParaRPr lang="en-US" sz="1000" b="1" noProof="1"/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BB506A7-1AA5-46AB-A06E-E9D936CACF18}"/>
              </a:ext>
            </a:extLst>
          </p:cNvPr>
          <p:cNvCxnSpPr/>
          <p:nvPr/>
        </p:nvCxnSpPr>
        <p:spPr>
          <a:xfrm>
            <a:off x="7539906" y="299370"/>
            <a:ext cx="0" cy="414380"/>
          </a:xfrm>
          <a:prstGeom prst="line">
            <a:avLst/>
          </a:prstGeom>
          <a:ln w="76200">
            <a:solidFill>
              <a:srgbClr val="34B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7547139" y="321423"/>
            <a:ext cx="1454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Microsoft form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1" name="Group 320"/>
          <p:cNvGrpSpPr/>
          <p:nvPr/>
        </p:nvGrpSpPr>
        <p:grpSpPr>
          <a:xfrm>
            <a:off x="113464" y="3988162"/>
            <a:ext cx="1599187" cy="591190"/>
            <a:chOff x="96116" y="4057453"/>
            <a:chExt cx="1599187" cy="591190"/>
          </a:xfrm>
        </p:grpSpPr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12" y="4317052"/>
              <a:ext cx="608642" cy="326373"/>
            </a:xfrm>
            <a:prstGeom prst="rect">
              <a:avLst/>
            </a:prstGeom>
          </p:spPr>
        </p:pic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377" y="4284717"/>
              <a:ext cx="363926" cy="363926"/>
            </a:xfrm>
            <a:prstGeom prst="rect">
              <a:avLst/>
            </a:prstGeom>
          </p:spPr>
        </p:pic>
        <p:sp>
          <p:nvSpPr>
            <p:cNvPr id="318" name="Rounded Rectangle 317"/>
            <p:cNvSpPr/>
            <p:nvPr/>
          </p:nvSpPr>
          <p:spPr>
            <a:xfrm>
              <a:off x="503487" y="4093736"/>
              <a:ext cx="1191816" cy="154425"/>
            </a:xfrm>
            <a:prstGeom prst="roundRect">
              <a:avLst/>
            </a:prstGeom>
            <a:solidFill>
              <a:schemeClr val="tx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 smtClean="0">
                  <a:solidFill>
                    <a:schemeClr val="tx1"/>
                  </a:solidFill>
                  <a:latin typeface="Arial Black" panose="020B0A04020102090204" pitchFamily="34" charset="0"/>
                </a:rPr>
                <a:t>Visualization</a:t>
              </a:r>
              <a:endParaRPr kumimoji="1" lang="en-US" sz="900" dirty="0">
                <a:solidFill>
                  <a:schemeClr val="tx1"/>
                </a:solidFill>
                <a:latin typeface="Arial Black" panose="020B0A04020102090204" pitchFamily="34" charset="0"/>
              </a:endParaRPr>
            </a:p>
          </p:txBody>
        </p:sp>
        <p:pic>
          <p:nvPicPr>
            <p:cNvPr id="319" name="Picture 318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6" y="4057453"/>
              <a:ext cx="422786" cy="422786"/>
            </a:xfrm>
            <a:prstGeom prst="rect">
              <a:avLst/>
            </a:prstGeom>
          </p:spPr>
        </p:pic>
      </p:grpSp>
      <p:grpSp>
        <p:nvGrpSpPr>
          <p:cNvPr id="330" name="Group 329"/>
          <p:cNvGrpSpPr/>
          <p:nvPr/>
        </p:nvGrpSpPr>
        <p:grpSpPr>
          <a:xfrm>
            <a:off x="1837467" y="3872033"/>
            <a:ext cx="1818522" cy="777129"/>
            <a:chOff x="3570375" y="2752079"/>
            <a:chExt cx="1818522" cy="777129"/>
          </a:xfrm>
        </p:grpSpPr>
        <p:sp>
          <p:nvSpPr>
            <p:cNvPr id="322" name="Rounded Rectangle 321"/>
            <p:cNvSpPr/>
            <p:nvPr/>
          </p:nvSpPr>
          <p:spPr>
            <a:xfrm>
              <a:off x="4044263" y="2903385"/>
              <a:ext cx="1168313" cy="155171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>
                  <a:solidFill>
                    <a:schemeClr val="tx1"/>
                  </a:solidFill>
                  <a:latin typeface="Arial Black" panose="020B0A04020102090204" pitchFamily="34" charset="0"/>
                </a:rPr>
                <a:t>Pair </a:t>
              </a:r>
              <a:r>
                <a:rPr kumimoji="1" lang="en-US" sz="700" dirty="0" smtClean="0">
                  <a:solidFill>
                    <a:schemeClr val="tx1"/>
                  </a:solidFill>
                  <a:latin typeface="Arial Black" panose="020B0A04020102090204" pitchFamily="34" charset="0"/>
                </a:rPr>
                <a:t>Programming</a:t>
              </a:r>
              <a:endParaRPr kumimoji="1" lang="en-US" sz="700" dirty="0">
                <a:solidFill>
                  <a:schemeClr val="tx1"/>
                </a:solidFill>
                <a:latin typeface="Arial Black" panose="020B0A04020102090204" pitchFamily="34" charset="0"/>
              </a:endParaRPr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375" y="2752079"/>
              <a:ext cx="573356" cy="382237"/>
            </a:xfrm>
            <a:prstGeom prst="rect">
              <a:avLst/>
            </a:prstGeom>
          </p:spPr>
        </p:pic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130" y="3148308"/>
              <a:ext cx="254467" cy="254467"/>
            </a:xfrm>
            <a:prstGeom prst="rect">
              <a:avLst/>
            </a:prstGeom>
          </p:spPr>
        </p:pic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139" y="3148052"/>
              <a:ext cx="315410" cy="254978"/>
            </a:xfrm>
            <a:prstGeom prst="rect">
              <a:avLst/>
            </a:prstGeom>
          </p:spPr>
        </p:pic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770" y="3155312"/>
              <a:ext cx="242351" cy="240458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3644373" y="3395280"/>
              <a:ext cx="576041" cy="133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Visual Studio Code</a:t>
              </a:r>
              <a:endParaRPr lang="en-US" sz="500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976461" y="3395280"/>
              <a:ext cx="412436" cy="133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Web Server</a:t>
              </a:r>
              <a:endParaRPr lang="en-US" sz="500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4351407" y="3395280"/>
              <a:ext cx="361706" cy="133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Database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049F66B-A83B-CE97-DB71-E7AFDD09A496}"/>
              </a:ext>
            </a:extLst>
          </p:cNvPr>
          <p:cNvSpPr/>
          <p:nvPr/>
        </p:nvSpPr>
        <p:spPr>
          <a:xfrm>
            <a:off x="6540354" y="-851168"/>
            <a:ext cx="2471817" cy="2725434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26560A3-B7EE-2BC5-E5AE-185F3A69B059}"/>
              </a:ext>
            </a:extLst>
          </p:cNvPr>
          <p:cNvSpPr/>
          <p:nvPr/>
        </p:nvSpPr>
        <p:spPr>
          <a:xfrm flipH="1">
            <a:off x="-1333338" y="-915429"/>
            <a:ext cx="5060197" cy="557939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4012520-3DEF-9A1F-A1FC-DA66F13F1BB9}"/>
              </a:ext>
            </a:extLst>
          </p:cNvPr>
          <p:cNvSpPr/>
          <p:nvPr/>
        </p:nvSpPr>
        <p:spPr>
          <a:xfrm>
            <a:off x="-176581" y="2861533"/>
            <a:ext cx="1873646" cy="1779181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229" y="197223"/>
            <a:ext cx="5060197" cy="434907"/>
          </a:xfrm>
        </p:spPr>
        <p:txBody>
          <a:bodyPr/>
          <a:lstStyle/>
          <a:p>
            <a:r>
              <a:rPr lang="en-US" sz="2000" spc="3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2E51EA7-C3B7-645A-F60A-628A0F6B6C91}"/>
              </a:ext>
            </a:extLst>
          </p:cNvPr>
          <p:cNvSpPr/>
          <p:nvPr/>
        </p:nvSpPr>
        <p:spPr>
          <a:xfrm>
            <a:off x="1697065" y="2861533"/>
            <a:ext cx="1873646" cy="1779181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E4DD751-DEF1-B184-7249-C07B09D8EC4E}"/>
              </a:ext>
            </a:extLst>
          </p:cNvPr>
          <p:cNvSpPr/>
          <p:nvPr/>
        </p:nvSpPr>
        <p:spPr>
          <a:xfrm>
            <a:off x="-213096" y="867679"/>
            <a:ext cx="1873646" cy="1779181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DFD261F-8387-557E-3B8E-480057B95ED6}"/>
              </a:ext>
            </a:extLst>
          </p:cNvPr>
          <p:cNvSpPr/>
          <p:nvPr/>
        </p:nvSpPr>
        <p:spPr>
          <a:xfrm>
            <a:off x="1660550" y="867679"/>
            <a:ext cx="1873646" cy="1779181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FD52FD-D767-5C4B-7404-E5171B0233B9}"/>
              </a:ext>
            </a:extLst>
          </p:cNvPr>
          <p:cNvSpPr/>
          <p:nvPr/>
        </p:nvSpPr>
        <p:spPr>
          <a:xfrm>
            <a:off x="-115069" y="960763"/>
            <a:ext cx="1677592" cy="159301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AAF565B-8B69-13EB-91CE-9A90F52DFE5E}"/>
              </a:ext>
            </a:extLst>
          </p:cNvPr>
          <p:cNvSpPr/>
          <p:nvPr/>
        </p:nvSpPr>
        <p:spPr>
          <a:xfrm>
            <a:off x="-78554" y="2954617"/>
            <a:ext cx="1677592" cy="159301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C670AB2-6491-608E-A1DF-CC95C393534E}"/>
              </a:ext>
            </a:extLst>
          </p:cNvPr>
          <p:cNvSpPr/>
          <p:nvPr/>
        </p:nvSpPr>
        <p:spPr>
          <a:xfrm>
            <a:off x="1758577" y="987727"/>
            <a:ext cx="1677592" cy="159301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EDF2A5D-B7C1-C72A-931C-BCC2360FC9F4}"/>
              </a:ext>
            </a:extLst>
          </p:cNvPr>
          <p:cNvSpPr/>
          <p:nvPr/>
        </p:nvSpPr>
        <p:spPr>
          <a:xfrm>
            <a:off x="1795092" y="2981581"/>
            <a:ext cx="1677592" cy="159301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76F1F-DF59-EE9A-8181-66A650ACB468}"/>
              </a:ext>
            </a:extLst>
          </p:cNvPr>
          <p:cNvSpPr txBox="1"/>
          <p:nvPr/>
        </p:nvSpPr>
        <p:spPr>
          <a:xfrm>
            <a:off x="-200649" y="2200199"/>
            <a:ext cx="1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 Black" panose="020B0A04020102020204" pitchFamily="34" charset="0"/>
              </a:rPr>
              <a:t>Import Data </a:t>
            </a:r>
          </a:p>
          <a:p>
            <a:pPr algn="ctr"/>
            <a:r>
              <a:rPr lang="en-US" sz="900" dirty="0">
                <a:latin typeface="Arial Black" panose="020B0A04020102020204" pitchFamily="34" charset="0"/>
              </a:rPr>
              <a:t>by Excel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99651-7400-BFE3-B67D-98C78A1CF19B}"/>
              </a:ext>
            </a:extLst>
          </p:cNvPr>
          <p:cNvSpPr txBox="1"/>
          <p:nvPr/>
        </p:nvSpPr>
        <p:spPr>
          <a:xfrm>
            <a:off x="1746130" y="2211407"/>
            <a:ext cx="1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Arial Black" panose="020B0A04020102020204" pitchFamily="34" charset="0"/>
              </a:rPr>
              <a:t>Meiruka</a:t>
            </a:r>
            <a:r>
              <a:rPr lang="en-US" sz="900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900" dirty="0">
                <a:latin typeface="Arial Black" panose="020B0A04020102020204" pitchFamily="34" charset="0"/>
              </a:rPr>
              <a:t>In Dojo 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57A76-85A2-F29F-6291-8E52523A3766}"/>
              </a:ext>
            </a:extLst>
          </p:cNvPr>
          <p:cNvSpPr txBox="1"/>
          <p:nvPr/>
        </p:nvSpPr>
        <p:spPr>
          <a:xfrm>
            <a:off x="-57582" y="4210045"/>
            <a:ext cx="1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 Black" panose="020B0A04020102020204" pitchFamily="34" charset="0"/>
              </a:rPr>
              <a:t>Input data </a:t>
            </a:r>
          </a:p>
          <a:p>
            <a:pPr algn="ctr"/>
            <a:r>
              <a:rPr lang="en-US" sz="900" dirty="0" err="1">
                <a:latin typeface="Arial Black" panose="020B0A04020102020204" pitchFamily="34" charset="0"/>
              </a:rPr>
              <a:t>direcly</a:t>
            </a:r>
            <a:endParaRPr lang="en-US" sz="900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1F242-DBAB-47A5-BDAD-2415FF47BDC5}"/>
              </a:ext>
            </a:extLst>
          </p:cNvPr>
          <p:cNvSpPr txBox="1"/>
          <p:nvPr/>
        </p:nvSpPr>
        <p:spPr>
          <a:xfrm>
            <a:off x="1678543" y="4217300"/>
            <a:ext cx="1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 Black" panose="020B0A04020102020204" pitchFamily="34" charset="0"/>
              </a:rPr>
              <a:t>HR Monitoring</a:t>
            </a:r>
          </a:p>
          <a:p>
            <a:pPr algn="ctr"/>
            <a:r>
              <a:rPr lang="en-US" sz="900" dirty="0">
                <a:latin typeface="Arial Black" panose="020B0A04020102020204" pitchFamily="34" charset="0"/>
              </a:rPr>
              <a:t>By HR Fitur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116A94-F3B5-DBED-34AF-D5C3A29D57A7}"/>
              </a:ext>
            </a:extLst>
          </p:cNvPr>
          <p:cNvSpPr/>
          <p:nvPr/>
        </p:nvSpPr>
        <p:spPr>
          <a:xfrm>
            <a:off x="131829" y="764614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DA6B24-FE3B-B7AE-B555-1D10301447FA}"/>
              </a:ext>
            </a:extLst>
          </p:cNvPr>
          <p:cNvSpPr/>
          <p:nvPr/>
        </p:nvSpPr>
        <p:spPr>
          <a:xfrm>
            <a:off x="2005475" y="770908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02B32C-FD9D-E9AC-9F99-C2899AEE7D03}"/>
              </a:ext>
            </a:extLst>
          </p:cNvPr>
          <p:cNvSpPr/>
          <p:nvPr/>
        </p:nvSpPr>
        <p:spPr>
          <a:xfrm>
            <a:off x="138786" y="2768448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B8273D-DC8A-BE18-9C6F-A1FC6CAFE2BB}"/>
              </a:ext>
            </a:extLst>
          </p:cNvPr>
          <p:cNvSpPr/>
          <p:nvPr/>
        </p:nvSpPr>
        <p:spPr>
          <a:xfrm>
            <a:off x="2040107" y="2779343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4719B-AC32-738B-555C-639C7D73D11C}"/>
              </a:ext>
            </a:extLst>
          </p:cNvPr>
          <p:cNvSpPr/>
          <p:nvPr/>
        </p:nvSpPr>
        <p:spPr>
          <a:xfrm>
            <a:off x="4300141" y="197223"/>
            <a:ext cx="4705073" cy="4443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0BBAFD8-99D8-AAC1-F227-C067D34D349B}"/>
              </a:ext>
            </a:extLst>
          </p:cNvPr>
          <p:cNvSpPr txBox="1">
            <a:spLocks/>
          </p:cNvSpPr>
          <p:nvPr/>
        </p:nvSpPr>
        <p:spPr>
          <a:xfrm>
            <a:off x="6778313" y="-116047"/>
            <a:ext cx="4369131" cy="434907"/>
          </a:xfrm>
          <a:prstGeom prst="rect">
            <a:avLst/>
          </a:prstGeom>
        </p:spPr>
        <p:txBody>
          <a:bodyPr vert="horz" wrap="square" lIns="360000" tIns="0" rIns="1440000" bIns="0" rtlCol="0" anchor="ctr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800" spc="300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ACTUAL BENEFIT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BBC92D-9415-1B6F-0FBF-FE4D3CCEF8AB}"/>
              </a:ext>
            </a:extLst>
          </p:cNvPr>
          <p:cNvSpPr/>
          <p:nvPr/>
        </p:nvSpPr>
        <p:spPr>
          <a:xfrm>
            <a:off x="4908473" y="502786"/>
            <a:ext cx="3827731" cy="597181"/>
          </a:xfrm>
          <a:prstGeom prst="round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E88A9F-FB3F-0C1E-2BBA-27A5CE497863}"/>
              </a:ext>
            </a:extLst>
          </p:cNvPr>
          <p:cNvSpPr/>
          <p:nvPr/>
        </p:nvSpPr>
        <p:spPr>
          <a:xfrm>
            <a:off x="5185068" y="350607"/>
            <a:ext cx="1562100" cy="28152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14DD0B-9393-5357-2F83-276FD9E1BCDB}"/>
              </a:ext>
            </a:extLst>
          </p:cNvPr>
          <p:cNvSpPr txBox="1"/>
          <p:nvPr/>
        </p:nvSpPr>
        <p:spPr>
          <a:xfrm>
            <a:off x="5187929" y="337479"/>
            <a:ext cx="219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TARGET </a:t>
            </a:r>
          </a:p>
          <a:p>
            <a:r>
              <a:rPr lang="en-US" sz="7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IMPLEMENTATION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70079" y="1358381"/>
            <a:ext cx="4668388" cy="2052967"/>
            <a:chOff x="4042226" y="1595928"/>
            <a:chExt cx="4668388" cy="2052967"/>
          </a:xfrm>
        </p:grpSpPr>
        <p:grpSp>
          <p:nvGrpSpPr>
            <p:cNvPr id="31" name="Group 30"/>
            <p:cNvGrpSpPr/>
            <p:nvPr/>
          </p:nvGrpSpPr>
          <p:grpSpPr>
            <a:xfrm>
              <a:off x="4042226" y="1620236"/>
              <a:ext cx="4614249" cy="1977570"/>
              <a:chOff x="340731" y="1037153"/>
              <a:chExt cx="11173859" cy="4788880"/>
            </a:xfrm>
          </p:grpSpPr>
          <p:sp>
            <p:nvSpPr>
              <p:cNvPr id="35" name="Shape">
                <a:extLst>
                  <a:ext uri="{FF2B5EF4-FFF2-40B4-BE49-F238E27FC236}">
                    <a16:creationId xmlns:a16="http://schemas.microsoft.com/office/drawing/2014/main" id="{A41BD9B4-E1A7-854F-AB20-3A251979FFF1}"/>
                  </a:ext>
                </a:extLst>
              </p:cNvPr>
              <p:cNvSpPr/>
              <p:nvPr/>
            </p:nvSpPr>
            <p:spPr>
              <a:xfrm>
                <a:off x="6184505" y="1038923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2747" y="6479"/>
                    </a:moveTo>
                    <a:lnTo>
                      <a:pt x="18102" y="6479"/>
                    </a:lnTo>
                    <a:cubicBezTo>
                      <a:pt x="18379" y="6479"/>
                      <a:pt x="18596" y="6638"/>
                      <a:pt x="18596" y="6842"/>
                    </a:cubicBezTo>
                    <a:lnTo>
                      <a:pt x="18596" y="6842"/>
                    </a:lnTo>
                    <a:cubicBezTo>
                      <a:pt x="18596" y="7045"/>
                      <a:pt x="18379" y="7205"/>
                      <a:pt x="18102" y="7205"/>
                    </a:cubicBezTo>
                    <a:lnTo>
                      <a:pt x="2747" y="7205"/>
                    </a:lnTo>
                    <a:cubicBezTo>
                      <a:pt x="1779" y="7205"/>
                      <a:pt x="988" y="7786"/>
                      <a:pt x="988" y="8498"/>
                    </a:cubicBezTo>
                    <a:lnTo>
                      <a:pt x="988" y="20394"/>
                    </a:lnTo>
                    <a:cubicBezTo>
                      <a:pt x="988" y="20656"/>
                      <a:pt x="1285" y="20874"/>
                      <a:pt x="1640" y="20874"/>
                    </a:cubicBezTo>
                    <a:lnTo>
                      <a:pt x="4565" y="20874"/>
                    </a:lnTo>
                    <a:cubicBezTo>
                      <a:pt x="8557" y="20874"/>
                      <a:pt x="12371" y="19712"/>
                      <a:pt x="15177" y="17634"/>
                    </a:cubicBezTo>
                    <a:cubicBezTo>
                      <a:pt x="17984" y="15572"/>
                      <a:pt x="19584" y="12754"/>
                      <a:pt x="19584" y="9834"/>
                    </a:cubicBezTo>
                    <a:lnTo>
                      <a:pt x="19584" y="7655"/>
                    </a:lnTo>
                    <a:lnTo>
                      <a:pt x="19584" y="1569"/>
                    </a:lnTo>
                    <a:cubicBezTo>
                      <a:pt x="19584" y="1351"/>
                      <a:pt x="19347" y="1177"/>
                      <a:pt x="19051" y="1177"/>
                    </a:cubicBezTo>
                    <a:lnTo>
                      <a:pt x="18655" y="1177"/>
                    </a:lnTo>
                    <a:cubicBezTo>
                      <a:pt x="18596" y="1177"/>
                      <a:pt x="18557" y="1118"/>
                      <a:pt x="18596" y="1089"/>
                    </a:cubicBezTo>
                    <a:lnTo>
                      <a:pt x="20078" y="0"/>
                    </a:lnTo>
                    <a:lnTo>
                      <a:pt x="21560" y="1089"/>
                    </a:lnTo>
                    <a:cubicBezTo>
                      <a:pt x="21600" y="1118"/>
                      <a:pt x="21580" y="1177"/>
                      <a:pt x="21501" y="1177"/>
                    </a:cubicBezTo>
                    <a:lnTo>
                      <a:pt x="21106" y="1177"/>
                    </a:lnTo>
                    <a:cubicBezTo>
                      <a:pt x="20810" y="1177"/>
                      <a:pt x="20572" y="1351"/>
                      <a:pt x="20572" y="1569"/>
                    </a:cubicBezTo>
                    <a:lnTo>
                      <a:pt x="20572" y="6493"/>
                    </a:lnTo>
                    <a:lnTo>
                      <a:pt x="20572" y="7655"/>
                    </a:lnTo>
                    <a:lnTo>
                      <a:pt x="20572" y="20612"/>
                    </a:lnTo>
                    <a:cubicBezTo>
                      <a:pt x="20572" y="21150"/>
                      <a:pt x="19980" y="21600"/>
                      <a:pt x="19229" y="21600"/>
                    </a:cubicBezTo>
                    <a:lnTo>
                      <a:pt x="1601" y="21600"/>
                    </a:lnTo>
                    <a:cubicBezTo>
                      <a:pt x="712" y="21600"/>
                      <a:pt x="0" y="21077"/>
                      <a:pt x="0" y="20423"/>
                    </a:cubicBezTo>
                    <a:lnTo>
                      <a:pt x="0" y="8498"/>
                    </a:lnTo>
                    <a:cubicBezTo>
                      <a:pt x="0" y="7379"/>
                      <a:pt x="1225" y="6479"/>
                      <a:pt x="2747" y="6479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D086A76C-8729-874B-9421-09C65EC35467}"/>
                  </a:ext>
                </a:extLst>
              </p:cNvPr>
              <p:cNvSpPr/>
              <p:nvPr/>
            </p:nvSpPr>
            <p:spPr>
              <a:xfrm>
                <a:off x="8001386" y="1038923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2747" y="6479"/>
                    </a:moveTo>
                    <a:lnTo>
                      <a:pt x="18102" y="6479"/>
                    </a:lnTo>
                    <a:cubicBezTo>
                      <a:pt x="18379" y="6479"/>
                      <a:pt x="18596" y="6638"/>
                      <a:pt x="18596" y="6842"/>
                    </a:cubicBezTo>
                    <a:lnTo>
                      <a:pt x="18596" y="6842"/>
                    </a:lnTo>
                    <a:cubicBezTo>
                      <a:pt x="18596" y="7045"/>
                      <a:pt x="18379" y="7205"/>
                      <a:pt x="18102" y="7205"/>
                    </a:cubicBezTo>
                    <a:lnTo>
                      <a:pt x="2747" y="7205"/>
                    </a:lnTo>
                    <a:cubicBezTo>
                      <a:pt x="1779" y="7205"/>
                      <a:pt x="988" y="7786"/>
                      <a:pt x="988" y="8498"/>
                    </a:cubicBezTo>
                    <a:lnTo>
                      <a:pt x="988" y="20394"/>
                    </a:lnTo>
                    <a:cubicBezTo>
                      <a:pt x="988" y="20656"/>
                      <a:pt x="1285" y="20874"/>
                      <a:pt x="1640" y="20874"/>
                    </a:cubicBezTo>
                    <a:lnTo>
                      <a:pt x="4565" y="20874"/>
                    </a:lnTo>
                    <a:cubicBezTo>
                      <a:pt x="8557" y="20874"/>
                      <a:pt x="12371" y="19712"/>
                      <a:pt x="15177" y="17634"/>
                    </a:cubicBezTo>
                    <a:cubicBezTo>
                      <a:pt x="17984" y="15572"/>
                      <a:pt x="19584" y="12754"/>
                      <a:pt x="19584" y="9834"/>
                    </a:cubicBezTo>
                    <a:lnTo>
                      <a:pt x="19584" y="7655"/>
                    </a:lnTo>
                    <a:lnTo>
                      <a:pt x="19584" y="1569"/>
                    </a:lnTo>
                    <a:cubicBezTo>
                      <a:pt x="19584" y="1351"/>
                      <a:pt x="19347" y="1177"/>
                      <a:pt x="19051" y="1177"/>
                    </a:cubicBezTo>
                    <a:lnTo>
                      <a:pt x="18655" y="1177"/>
                    </a:lnTo>
                    <a:cubicBezTo>
                      <a:pt x="18596" y="1177"/>
                      <a:pt x="18557" y="1118"/>
                      <a:pt x="18596" y="1089"/>
                    </a:cubicBezTo>
                    <a:lnTo>
                      <a:pt x="20078" y="0"/>
                    </a:lnTo>
                    <a:lnTo>
                      <a:pt x="21560" y="1089"/>
                    </a:lnTo>
                    <a:cubicBezTo>
                      <a:pt x="21600" y="1118"/>
                      <a:pt x="21580" y="1177"/>
                      <a:pt x="21501" y="1177"/>
                    </a:cubicBezTo>
                    <a:lnTo>
                      <a:pt x="21106" y="1177"/>
                    </a:lnTo>
                    <a:cubicBezTo>
                      <a:pt x="20810" y="1177"/>
                      <a:pt x="20572" y="1351"/>
                      <a:pt x="20572" y="1569"/>
                    </a:cubicBezTo>
                    <a:lnTo>
                      <a:pt x="20572" y="6493"/>
                    </a:lnTo>
                    <a:lnTo>
                      <a:pt x="20572" y="7655"/>
                    </a:lnTo>
                    <a:lnTo>
                      <a:pt x="20572" y="20612"/>
                    </a:lnTo>
                    <a:cubicBezTo>
                      <a:pt x="20572" y="21150"/>
                      <a:pt x="19980" y="21600"/>
                      <a:pt x="19229" y="21600"/>
                    </a:cubicBezTo>
                    <a:lnTo>
                      <a:pt x="1601" y="21600"/>
                    </a:lnTo>
                    <a:cubicBezTo>
                      <a:pt x="711" y="21600"/>
                      <a:pt x="0" y="21077"/>
                      <a:pt x="0" y="20423"/>
                    </a:cubicBezTo>
                    <a:lnTo>
                      <a:pt x="0" y="8498"/>
                    </a:lnTo>
                    <a:cubicBezTo>
                      <a:pt x="20" y="7379"/>
                      <a:pt x="1245" y="6479"/>
                      <a:pt x="2747" y="6479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132DDD7C-BE73-A44B-AFF8-BE9D3FC9A822}"/>
                  </a:ext>
                </a:extLst>
              </p:cNvPr>
              <p:cNvSpPr/>
              <p:nvPr/>
            </p:nvSpPr>
            <p:spPr>
              <a:xfrm>
                <a:off x="4367624" y="1038923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2747" y="6479"/>
                    </a:moveTo>
                    <a:lnTo>
                      <a:pt x="18102" y="6479"/>
                    </a:lnTo>
                    <a:cubicBezTo>
                      <a:pt x="18379" y="6479"/>
                      <a:pt x="18596" y="6638"/>
                      <a:pt x="18596" y="6842"/>
                    </a:cubicBezTo>
                    <a:lnTo>
                      <a:pt x="18596" y="6842"/>
                    </a:lnTo>
                    <a:cubicBezTo>
                      <a:pt x="18596" y="7045"/>
                      <a:pt x="18379" y="7205"/>
                      <a:pt x="18102" y="7205"/>
                    </a:cubicBezTo>
                    <a:lnTo>
                      <a:pt x="2747" y="7205"/>
                    </a:lnTo>
                    <a:cubicBezTo>
                      <a:pt x="1779" y="7205"/>
                      <a:pt x="988" y="7786"/>
                      <a:pt x="988" y="8498"/>
                    </a:cubicBezTo>
                    <a:lnTo>
                      <a:pt x="988" y="20394"/>
                    </a:lnTo>
                    <a:cubicBezTo>
                      <a:pt x="988" y="20656"/>
                      <a:pt x="1285" y="20874"/>
                      <a:pt x="1640" y="20874"/>
                    </a:cubicBezTo>
                    <a:lnTo>
                      <a:pt x="4565" y="20874"/>
                    </a:lnTo>
                    <a:cubicBezTo>
                      <a:pt x="8557" y="20874"/>
                      <a:pt x="12371" y="19712"/>
                      <a:pt x="15177" y="17634"/>
                    </a:cubicBezTo>
                    <a:cubicBezTo>
                      <a:pt x="17984" y="15572"/>
                      <a:pt x="19584" y="12754"/>
                      <a:pt x="19584" y="9834"/>
                    </a:cubicBezTo>
                    <a:lnTo>
                      <a:pt x="19584" y="7655"/>
                    </a:lnTo>
                    <a:lnTo>
                      <a:pt x="19584" y="1569"/>
                    </a:lnTo>
                    <a:cubicBezTo>
                      <a:pt x="19584" y="1351"/>
                      <a:pt x="19347" y="1177"/>
                      <a:pt x="19051" y="1177"/>
                    </a:cubicBezTo>
                    <a:lnTo>
                      <a:pt x="18655" y="1177"/>
                    </a:lnTo>
                    <a:cubicBezTo>
                      <a:pt x="18596" y="1177"/>
                      <a:pt x="18557" y="1118"/>
                      <a:pt x="18596" y="1089"/>
                    </a:cubicBezTo>
                    <a:lnTo>
                      <a:pt x="20078" y="0"/>
                    </a:lnTo>
                    <a:lnTo>
                      <a:pt x="21560" y="1089"/>
                    </a:lnTo>
                    <a:cubicBezTo>
                      <a:pt x="21600" y="1118"/>
                      <a:pt x="21580" y="1177"/>
                      <a:pt x="21501" y="1177"/>
                    </a:cubicBezTo>
                    <a:lnTo>
                      <a:pt x="21106" y="1177"/>
                    </a:lnTo>
                    <a:cubicBezTo>
                      <a:pt x="20810" y="1177"/>
                      <a:pt x="20572" y="1351"/>
                      <a:pt x="20572" y="1569"/>
                    </a:cubicBezTo>
                    <a:lnTo>
                      <a:pt x="20572" y="6493"/>
                    </a:lnTo>
                    <a:lnTo>
                      <a:pt x="20572" y="7655"/>
                    </a:lnTo>
                    <a:lnTo>
                      <a:pt x="20572" y="20612"/>
                    </a:lnTo>
                    <a:cubicBezTo>
                      <a:pt x="20572" y="21150"/>
                      <a:pt x="19980" y="21600"/>
                      <a:pt x="19229" y="21600"/>
                    </a:cubicBezTo>
                    <a:lnTo>
                      <a:pt x="1601" y="21600"/>
                    </a:lnTo>
                    <a:cubicBezTo>
                      <a:pt x="711" y="21600"/>
                      <a:pt x="0" y="21077"/>
                      <a:pt x="0" y="20423"/>
                    </a:cubicBezTo>
                    <a:lnTo>
                      <a:pt x="0" y="8498"/>
                    </a:lnTo>
                    <a:cubicBezTo>
                      <a:pt x="0" y="7379"/>
                      <a:pt x="1225" y="6479"/>
                      <a:pt x="2747" y="6479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AF3B8389-A2F0-8D43-B448-C75FFD0016D3}"/>
                  </a:ext>
                </a:extLst>
              </p:cNvPr>
              <p:cNvSpPr/>
              <p:nvPr/>
            </p:nvSpPr>
            <p:spPr>
              <a:xfrm>
                <a:off x="2550743" y="1038923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2747" y="6479"/>
                    </a:moveTo>
                    <a:lnTo>
                      <a:pt x="18102" y="6479"/>
                    </a:lnTo>
                    <a:cubicBezTo>
                      <a:pt x="18379" y="6479"/>
                      <a:pt x="18596" y="6638"/>
                      <a:pt x="18596" y="6842"/>
                    </a:cubicBezTo>
                    <a:lnTo>
                      <a:pt x="18596" y="6842"/>
                    </a:lnTo>
                    <a:cubicBezTo>
                      <a:pt x="18596" y="7045"/>
                      <a:pt x="18379" y="7205"/>
                      <a:pt x="18102" y="7205"/>
                    </a:cubicBezTo>
                    <a:lnTo>
                      <a:pt x="2747" y="7205"/>
                    </a:lnTo>
                    <a:cubicBezTo>
                      <a:pt x="1779" y="7205"/>
                      <a:pt x="988" y="7786"/>
                      <a:pt x="988" y="8498"/>
                    </a:cubicBezTo>
                    <a:lnTo>
                      <a:pt x="988" y="20394"/>
                    </a:lnTo>
                    <a:cubicBezTo>
                      <a:pt x="988" y="20656"/>
                      <a:pt x="1285" y="20874"/>
                      <a:pt x="1640" y="20874"/>
                    </a:cubicBezTo>
                    <a:lnTo>
                      <a:pt x="4565" y="20874"/>
                    </a:lnTo>
                    <a:cubicBezTo>
                      <a:pt x="8557" y="20874"/>
                      <a:pt x="12371" y="19712"/>
                      <a:pt x="15177" y="17634"/>
                    </a:cubicBezTo>
                    <a:cubicBezTo>
                      <a:pt x="17984" y="15572"/>
                      <a:pt x="19584" y="12754"/>
                      <a:pt x="19584" y="9834"/>
                    </a:cubicBezTo>
                    <a:lnTo>
                      <a:pt x="19584" y="7655"/>
                    </a:lnTo>
                    <a:lnTo>
                      <a:pt x="19584" y="1569"/>
                    </a:lnTo>
                    <a:cubicBezTo>
                      <a:pt x="19584" y="1351"/>
                      <a:pt x="19347" y="1177"/>
                      <a:pt x="19051" y="1177"/>
                    </a:cubicBezTo>
                    <a:lnTo>
                      <a:pt x="18655" y="1177"/>
                    </a:lnTo>
                    <a:cubicBezTo>
                      <a:pt x="18596" y="1177"/>
                      <a:pt x="18557" y="1118"/>
                      <a:pt x="18596" y="1089"/>
                    </a:cubicBezTo>
                    <a:lnTo>
                      <a:pt x="20078" y="0"/>
                    </a:lnTo>
                    <a:lnTo>
                      <a:pt x="21560" y="1089"/>
                    </a:lnTo>
                    <a:cubicBezTo>
                      <a:pt x="21600" y="1118"/>
                      <a:pt x="21580" y="1177"/>
                      <a:pt x="21501" y="1177"/>
                    </a:cubicBezTo>
                    <a:lnTo>
                      <a:pt x="21106" y="1177"/>
                    </a:lnTo>
                    <a:cubicBezTo>
                      <a:pt x="20810" y="1177"/>
                      <a:pt x="20572" y="1351"/>
                      <a:pt x="20572" y="1569"/>
                    </a:cubicBezTo>
                    <a:lnTo>
                      <a:pt x="20572" y="6493"/>
                    </a:lnTo>
                    <a:lnTo>
                      <a:pt x="20572" y="7655"/>
                    </a:lnTo>
                    <a:lnTo>
                      <a:pt x="20572" y="20612"/>
                    </a:lnTo>
                    <a:cubicBezTo>
                      <a:pt x="20572" y="21150"/>
                      <a:pt x="19980" y="21600"/>
                      <a:pt x="19229" y="21600"/>
                    </a:cubicBezTo>
                    <a:lnTo>
                      <a:pt x="1601" y="21600"/>
                    </a:lnTo>
                    <a:cubicBezTo>
                      <a:pt x="711" y="21600"/>
                      <a:pt x="0" y="21077"/>
                      <a:pt x="0" y="20423"/>
                    </a:cubicBezTo>
                    <a:lnTo>
                      <a:pt x="0" y="8498"/>
                    </a:lnTo>
                    <a:cubicBezTo>
                      <a:pt x="0" y="7379"/>
                      <a:pt x="1245" y="6479"/>
                      <a:pt x="2747" y="6479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120697BC-F214-2A47-8C06-06FC16E1E7FD}"/>
                  </a:ext>
                </a:extLst>
              </p:cNvPr>
              <p:cNvSpPr/>
              <p:nvPr/>
            </p:nvSpPr>
            <p:spPr>
              <a:xfrm>
                <a:off x="4285604" y="3523445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18833" y="15121"/>
                    </a:moveTo>
                    <a:lnTo>
                      <a:pt x="3478" y="15121"/>
                    </a:lnTo>
                    <a:cubicBezTo>
                      <a:pt x="3201" y="15121"/>
                      <a:pt x="2984" y="14962"/>
                      <a:pt x="2984" y="14758"/>
                    </a:cubicBezTo>
                    <a:lnTo>
                      <a:pt x="2984" y="14758"/>
                    </a:lnTo>
                    <a:cubicBezTo>
                      <a:pt x="2984" y="14555"/>
                      <a:pt x="3201" y="14395"/>
                      <a:pt x="3478" y="14395"/>
                    </a:cubicBezTo>
                    <a:lnTo>
                      <a:pt x="18833" y="14395"/>
                    </a:lnTo>
                    <a:cubicBezTo>
                      <a:pt x="19801" y="14395"/>
                      <a:pt x="20592" y="13814"/>
                      <a:pt x="20592" y="13102"/>
                    </a:cubicBezTo>
                    <a:lnTo>
                      <a:pt x="20592" y="1206"/>
                    </a:lnTo>
                    <a:cubicBezTo>
                      <a:pt x="20592" y="944"/>
                      <a:pt x="20295" y="726"/>
                      <a:pt x="19940" y="726"/>
                    </a:cubicBezTo>
                    <a:lnTo>
                      <a:pt x="17015" y="726"/>
                    </a:lnTo>
                    <a:cubicBezTo>
                      <a:pt x="13023" y="726"/>
                      <a:pt x="9209" y="1888"/>
                      <a:pt x="6403" y="3966"/>
                    </a:cubicBezTo>
                    <a:cubicBezTo>
                      <a:pt x="3596" y="6028"/>
                      <a:pt x="1996" y="8846"/>
                      <a:pt x="1996" y="11766"/>
                    </a:cubicBezTo>
                    <a:lnTo>
                      <a:pt x="1996" y="13945"/>
                    </a:lnTo>
                    <a:lnTo>
                      <a:pt x="1996" y="20031"/>
                    </a:lnTo>
                    <a:cubicBezTo>
                      <a:pt x="1996" y="20249"/>
                      <a:pt x="2233" y="20423"/>
                      <a:pt x="2529" y="20423"/>
                    </a:cubicBezTo>
                    <a:lnTo>
                      <a:pt x="2925" y="20423"/>
                    </a:lnTo>
                    <a:cubicBezTo>
                      <a:pt x="2984" y="20423"/>
                      <a:pt x="3023" y="20482"/>
                      <a:pt x="2984" y="20511"/>
                    </a:cubicBezTo>
                    <a:lnTo>
                      <a:pt x="1502" y="21600"/>
                    </a:lnTo>
                    <a:lnTo>
                      <a:pt x="20" y="20511"/>
                    </a:lnTo>
                    <a:cubicBezTo>
                      <a:pt x="-20" y="20482"/>
                      <a:pt x="0" y="20423"/>
                      <a:pt x="79" y="20423"/>
                    </a:cubicBezTo>
                    <a:lnTo>
                      <a:pt x="474" y="20423"/>
                    </a:lnTo>
                    <a:cubicBezTo>
                      <a:pt x="770" y="20423"/>
                      <a:pt x="1008" y="20249"/>
                      <a:pt x="1008" y="20031"/>
                    </a:cubicBezTo>
                    <a:lnTo>
                      <a:pt x="1008" y="15107"/>
                    </a:lnTo>
                    <a:lnTo>
                      <a:pt x="1008" y="13945"/>
                    </a:lnTo>
                    <a:lnTo>
                      <a:pt x="1008" y="988"/>
                    </a:lnTo>
                    <a:cubicBezTo>
                      <a:pt x="1008" y="450"/>
                      <a:pt x="1600" y="0"/>
                      <a:pt x="2351" y="0"/>
                    </a:cubicBezTo>
                    <a:lnTo>
                      <a:pt x="19979" y="0"/>
                    </a:lnTo>
                    <a:cubicBezTo>
                      <a:pt x="20869" y="0"/>
                      <a:pt x="21580" y="523"/>
                      <a:pt x="21580" y="1177"/>
                    </a:cubicBezTo>
                    <a:lnTo>
                      <a:pt x="21580" y="13102"/>
                    </a:lnTo>
                    <a:cubicBezTo>
                      <a:pt x="21560" y="14221"/>
                      <a:pt x="20335" y="15121"/>
                      <a:pt x="18833" y="15121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EC624F31-360C-7E48-9F97-1AAA0F18FBBD}"/>
                  </a:ext>
                </a:extLst>
              </p:cNvPr>
              <p:cNvSpPr/>
              <p:nvPr/>
            </p:nvSpPr>
            <p:spPr>
              <a:xfrm>
                <a:off x="6102485" y="3523445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18833" y="15121"/>
                    </a:moveTo>
                    <a:lnTo>
                      <a:pt x="3478" y="15121"/>
                    </a:lnTo>
                    <a:cubicBezTo>
                      <a:pt x="3201" y="15121"/>
                      <a:pt x="2984" y="14962"/>
                      <a:pt x="2984" y="14758"/>
                    </a:cubicBezTo>
                    <a:lnTo>
                      <a:pt x="2984" y="14758"/>
                    </a:lnTo>
                    <a:cubicBezTo>
                      <a:pt x="2984" y="14555"/>
                      <a:pt x="3201" y="14395"/>
                      <a:pt x="3478" y="14395"/>
                    </a:cubicBezTo>
                    <a:lnTo>
                      <a:pt x="18833" y="14395"/>
                    </a:lnTo>
                    <a:cubicBezTo>
                      <a:pt x="19801" y="14395"/>
                      <a:pt x="20592" y="13814"/>
                      <a:pt x="20592" y="13102"/>
                    </a:cubicBezTo>
                    <a:lnTo>
                      <a:pt x="20592" y="1206"/>
                    </a:lnTo>
                    <a:cubicBezTo>
                      <a:pt x="20592" y="944"/>
                      <a:pt x="20295" y="726"/>
                      <a:pt x="19940" y="726"/>
                    </a:cubicBezTo>
                    <a:lnTo>
                      <a:pt x="17015" y="726"/>
                    </a:lnTo>
                    <a:cubicBezTo>
                      <a:pt x="13023" y="726"/>
                      <a:pt x="9209" y="1888"/>
                      <a:pt x="6403" y="3966"/>
                    </a:cubicBezTo>
                    <a:cubicBezTo>
                      <a:pt x="3596" y="6028"/>
                      <a:pt x="1996" y="8846"/>
                      <a:pt x="1996" y="11766"/>
                    </a:cubicBezTo>
                    <a:lnTo>
                      <a:pt x="1996" y="13945"/>
                    </a:lnTo>
                    <a:lnTo>
                      <a:pt x="1996" y="20031"/>
                    </a:lnTo>
                    <a:cubicBezTo>
                      <a:pt x="1996" y="20249"/>
                      <a:pt x="2233" y="20423"/>
                      <a:pt x="2529" y="20423"/>
                    </a:cubicBezTo>
                    <a:lnTo>
                      <a:pt x="2925" y="20423"/>
                    </a:lnTo>
                    <a:cubicBezTo>
                      <a:pt x="2984" y="20423"/>
                      <a:pt x="3023" y="20482"/>
                      <a:pt x="2984" y="20511"/>
                    </a:cubicBezTo>
                    <a:lnTo>
                      <a:pt x="1502" y="21600"/>
                    </a:lnTo>
                    <a:lnTo>
                      <a:pt x="20" y="20511"/>
                    </a:lnTo>
                    <a:cubicBezTo>
                      <a:pt x="-20" y="20482"/>
                      <a:pt x="0" y="20423"/>
                      <a:pt x="79" y="20423"/>
                    </a:cubicBezTo>
                    <a:lnTo>
                      <a:pt x="474" y="20423"/>
                    </a:lnTo>
                    <a:cubicBezTo>
                      <a:pt x="770" y="20423"/>
                      <a:pt x="1008" y="20249"/>
                      <a:pt x="1008" y="20031"/>
                    </a:cubicBezTo>
                    <a:lnTo>
                      <a:pt x="1008" y="15107"/>
                    </a:lnTo>
                    <a:lnTo>
                      <a:pt x="1008" y="13945"/>
                    </a:lnTo>
                    <a:lnTo>
                      <a:pt x="1008" y="988"/>
                    </a:lnTo>
                    <a:cubicBezTo>
                      <a:pt x="1008" y="450"/>
                      <a:pt x="1600" y="0"/>
                      <a:pt x="2351" y="0"/>
                    </a:cubicBezTo>
                    <a:lnTo>
                      <a:pt x="19979" y="0"/>
                    </a:lnTo>
                    <a:cubicBezTo>
                      <a:pt x="20868" y="0"/>
                      <a:pt x="21580" y="523"/>
                      <a:pt x="21580" y="1177"/>
                    </a:cubicBezTo>
                    <a:lnTo>
                      <a:pt x="21580" y="13102"/>
                    </a:lnTo>
                    <a:cubicBezTo>
                      <a:pt x="21580" y="14221"/>
                      <a:pt x="20355" y="15121"/>
                      <a:pt x="18833" y="15121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3" name="Shape">
                <a:extLst>
                  <a:ext uri="{FF2B5EF4-FFF2-40B4-BE49-F238E27FC236}">
                    <a16:creationId xmlns:a16="http://schemas.microsoft.com/office/drawing/2014/main" id="{09FC58F6-1965-764B-9D84-2F3BB67610DD}"/>
                  </a:ext>
                </a:extLst>
              </p:cNvPr>
              <p:cNvSpPr/>
              <p:nvPr/>
            </p:nvSpPr>
            <p:spPr>
              <a:xfrm>
                <a:off x="7919366" y="3523445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18813" y="15121"/>
                    </a:moveTo>
                    <a:lnTo>
                      <a:pt x="3458" y="15121"/>
                    </a:lnTo>
                    <a:cubicBezTo>
                      <a:pt x="3182" y="15121"/>
                      <a:pt x="2964" y="14962"/>
                      <a:pt x="2964" y="14758"/>
                    </a:cubicBezTo>
                    <a:lnTo>
                      <a:pt x="2964" y="14758"/>
                    </a:lnTo>
                    <a:cubicBezTo>
                      <a:pt x="2964" y="14555"/>
                      <a:pt x="3182" y="14395"/>
                      <a:pt x="3458" y="14395"/>
                    </a:cubicBezTo>
                    <a:lnTo>
                      <a:pt x="18813" y="14395"/>
                    </a:lnTo>
                    <a:cubicBezTo>
                      <a:pt x="19782" y="14395"/>
                      <a:pt x="20572" y="13814"/>
                      <a:pt x="20572" y="13102"/>
                    </a:cubicBezTo>
                    <a:lnTo>
                      <a:pt x="20572" y="1206"/>
                    </a:lnTo>
                    <a:cubicBezTo>
                      <a:pt x="20572" y="944"/>
                      <a:pt x="20276" y="726"/>
                      <a:pt x="19920" y="726"/>
                    </a:cubicBezTo>
                    <a:lnTo>
                      <a:pt x="17015" y="726"/>
                    </a:lnTo>
                    <a:cubicBezTo>
                      <a:pt x="13023" y="726"/>
                      <a:pt x="9209" y="1888"/>
                      <a:pt x="6403" y="3966"/>
                    </a:cubicBezTo>
                    <a:cubicBezTo>
                      <a:pt x="3596" y="6028"/>
                      <a:pt x="1996" y="8846"/>
                      <a:pt x="1996" y="11766"/>
                    </a:cubicBezTo>
                    <a:lnTo>
                      <a:pt x="1996" y="13945"/>
                    </a:lnTo>
                    <a:lnTo>
                      <a:pt x="1996" y="20031"/>
                    </a:lnTo>
                    <a:cubicBezTo>
                      <a:pt x="1996" y="20249"/>
                      <a:pt x="2233" y="20423"/>
                      <a:pt x="2529" y="20423"/>
                    </a:cubicBezTo>
                    <a:lnTo>
                      <a:pt x="2925" y="20423"/>
                    </a:lnTo>
                    <a:cubicBezTo>
                      <a:pt x="2984" y="20423"/>
                      <a:pt x="3023" y="20482"/>
                      <a:pt x="2984" y="20511"/>
                    </a:cubicBezTo>
                    <a:lnTo>
                      <a:pt x="1502" y="21600"/>
                    </a:lnTo>
                    <a:lnTo>
                      <a:pt x="20" y="20511"/>
                    </a:lnTo>
                    <a:cubicBezTo>
                      <a:pt x="-20" y="20482"/>
                      <a:pt x="0" y="20423"/>
                      <a:pt x="79" y="20423"/>
                    </a:cubicBezTo>
                    <a:lnTo>
                      <a:pt x="474" y="20423"/>
                    </a:lnTo>
                    <a:cubicBezTo>
                      <a:pt x="770" y="20423"/>
                      <a:pt x="1008" y="20249"/>
                      <a:pt x="1008" y="20031"/>
                    </a:cubicBezTo>
                    <a:lnTo>
                      <a:pt x="1008" y="15107"/>
                    </a:lnTo>
                    <a:lnTo>
                      <a:pt x="1008" y="13945"/>
                    </a:lnTo>
                    <a:lnTo>
                      <a:pt x="1008" y="988"/>
                    </a:lnTo>
                    <a:cubicBezTo>
                      <a:pt x="1008" y="450"/>
                      <a:pt x="1600" y="0"/>
                      <a:pt x="2351" y="0"/>
                    </a:cubicBezTo>
                    <a:lnTo>
                      <a:pt x="19979" y="0"/>
                    </a:lnTo>
                    <a:cubicBezTo>
                      <a:pt x="20869" y="0"/>
                      <a:pt x="21580" y="523"/>
                      <a:pt x="21580" y="1177"/>
                    </a:cubicBezTo>
                    <a:lnTo>
                      <a:pt x="21580" y="13102"/>
                    </a:lnTo>
                    <a:cubicBezTo>
                      <a:pt x="21560" y="14221"/>
                      <a:pt x="20335" y="15121"/>
                      <a:pt x="18813" y="15121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41692202-3E64-8641-AFBA-4775CF1333B2}"/>
                  </a:ext>
                </a:extLst>
              </p:cNvPr>
              <p:cNvSpPr/>
              <p:nvPr/>
            </p:nvSpPr>
            <p:spPr>
              <a:xfrm>
                <a:off x="2468723" y="3523445"/>
                <a:ext cx="1690941" cy="2302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18833" y="15121"/>
                    </a:moveTo>
                    <a:lnTo>
                      <a:pt x="3478" y="15121"/>
                    </a:lnTo>
                    <a:cubicBezTo>
                      <a:pt x="3201" y="15121"/>
                      <a:pt x="2984" y="14962"/>
                      <a:pt x="2984" y="14758"/>
                    </a:cubicBezTo>
                    <a:lnTo>
                      <a:pt x="2984" y="14758"/>
                    </a:lnTo>
                    <a:cubicBezTo>
                      <a:pt x="2984" y="14555"/>
                      <a:pt x="3201" y="14395"/>
                      <a:pt x="3478" y="14395"/>
                    </a:cubicBezTo>
                    <a:lnTo>
                      <a:pt x="18833" y="14395"/>
                    </a:lnTo>
                    <a:cubicBezTo>
                      <a:pt x="19801" y="14395"/>
                      <a:pt x="20592" y="13814"/>
                      <a:pt x="20592" y="13102"/>
                    </a:cubicBezTo>
                    <a:lnTo>
                      <a:pt x="20592" y="1206"/>
                    </a:lnTo>
                    <a:cubicBezTo>
                      <a:pt x="20592" y="944"/>
                      <a:pt x="20295" y="726"/>
                      <a:pt x="19940" y="726"/>
                    </a:cubicBezTo>
                    <a:lnTo>
                      <a:pt x="17015" y="726"/>
                    </a:lnTo>
                    <a:cubicBezTo>
                      <a:pt x="13023" y="726"/>
                      <a:pt x="9209" y="1888"/>
                      <a:pt x="6403" y="3966"/>
                    </a:cubicBezTo>
                    <a:cubicBezTo>
                      <a:pt x="3596" y="6028"/>
                      <a:pt x="1996" y="8846"/>
                      <a:pt x="1996" y="11766"/>
                    </a:cubicBezTo>
                    <a:lnTo>
                      <a:pt x="1996" y="13945"/>
                    </a:lnTo>
                    <a:lnTo>
                      <a:pt x="1996" y="20031"/>
                    </a:lnTo>
                    <a:cubicBezTo>
                      <a:pt x="1996" y="20249"/>
                      <a:pt x="2233" y="20423"/>
                      <a:pt x="2529" y="20423"/>
                    </a:cubicBezTo>
                    <a:lnTo>
                      <a:pt x="2925" y="20423"/>
                    </a:lnTo>
                    <a:cubicBezTo>
                      <a:pt x="2984" y="20423"/>
                      <a:pt x="3023" y="20482"/>
                      <a:pt x="2984" y="20511"/>
                    </a:cubicBezTo>
                    <a:lnTo>
                      <a:pt x="1502" y="21600"/>
                    </a:lnTo>
                    <a:lnTo>
                      <a:pt x="20" y="20511"/>
                    </a:lnTo>
                    <a:cubicBezTo>
                      <a:pt x="-20" y="20482"/>
                      <a:pt x="0" y="20423"/>
                      <a:pt x="79" y="20423"/>
                    </a:cubicBezTo>
                    <a:lnTo>
                      <a:pt x="474" y="20423"/>
                    </a:lnTo>
                    <a:cubicBezTo>
                      <a:pt x="770" y="20423"/>
                      <a:pt x="1008" y="20249"/>
                      <a:pt x="1008" y="20031"/>
                    </a:cubicBezTo>
                    <a:lnTo>
                      <a:pt x="1008" y="15107"/>
                    </a:lnTo>
                    <a:lnTo>
                      <a:pt x="1008" y="13945"/>
                    </a:lnTo>
                    <a:lnTo>
                      <a:pt x="1008" y="988"/>
                    </a:lnTo>
                    <a:cubicBezTo>
                      <a:pt x="1008" y="450"/>
                      <a:pt x="1600" y="0"/>
                      <a:pt x="2351" y="0"/>
                    </a:cubicBezTo>
                    <a:lnTo>
                      <a:pt x="19979" y="0"/>
                    </a:lnTo>
                    <a:cubicBezTo>
                      <a:pt x="20869" y="0"/>
                      <a:pt x="21580" y="523"/>
                      <a:pt x="21580" y="1177"/>
                    </a:cubicBezTo>
                    <a:lnTo>
                      <a:pt x="21580" y="13102"/>
                    </a:lnTo>
                    <a:cubicBezTo>
                      <a:pt x="21580" y="14221"/>
                      <a:pt x="20355" y="15121"/>
                      <a:pt x="18833" y="15121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45" name="TextBox 11">
                <a:extLst>
                  <a:ext uri="{FF2B5EF4-FFF2-40B4-BE49-F238E27FC236}">
                    <a16:creationId xmlns:a16="http://schemas.microsoft.com/office/drawing/2014/main" id="{FAA15C49-8F65-3541-847A-180211756A9F}"/>
                  </a:ext>
                </a:extLst>
              </p:cNvPr>
              <p:cNvSpPr txBox="1"/>
              <p:nvPr/>
            </p:nvSpPr>
            <p:spPr>
              <a:xfrm>
                <a:off x="2774353" y="1886347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Input personal data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E51AEC65-CEC2-0441-8A5D-8510788766E9}"/>
                  </a:ext>
                </a:extLst>
              </p:cNvPr>
              <p:cNvSpPr txBox="1"/>
              <p:nvPr/>
            </p:nvSpPr>
            <p:spPr>
              <a:xfrm>
                <a:off x="2875508" y="3754377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Import Personal Data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47" name="TextBox 13">
                <a:extLst>
                  <a:ext uri="{FF2B5EF4-FFF2-40B4-BE49-F238E27FC236}">
                    <a16:creationId xmlns:a16="http://schemas.microsoft.com/office/drawing/2014/main" id="{B2518C36-61EE-AF4F-A12D-DD15430A7A13}"/>
                  </a:ext>
                </a:extLst>
              </p:cNvPr>
              <p:cNvSpPr txBox="1"/>
              <p:nvPr/>
            </p:nvSpPr>
            <p:spPr>
              <a:xfrm>
                <a:off x="4591232" y="1886347"/>
                <a:ext cx="1087397" cy="115523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Copy Paste</a:t>
                </a:r>
              </a:p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Sport Score and each Subject Score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C0E30864-6895-4841-A547-253CDE9913C0}"/>
                  </a:ext>
                </a:extLst>
              </p:cNvPr>
              <p:cNvSpPr txBox="1"/>
              <p:nvPr/>
            </p:nvSpPr>
            <p:spPr>
              <a:xfrm>
                <a:off x="4692387" y="3754377"/>
                <a:ext cx="1087397" cy="96890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Import Daily Sport score and Subject score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81AE777E-EC3D-BE42-BB28-4FD4DDC7B1B3}"/>
                  </a:ext>
                </a:extLst>
              </p:cNvPr>
              <p:cNvSpPr txBox="1"/>
              <p:nvPr/>
            </p:nvSpPr>
            <p:spPr>
              <a:xfrm>
                <a:off x="6509269" y="3754377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Send to Bank Participant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50" name="TextBox 16">
                <a:extLst>
                  <a:ext uri="{FF2B5EF4-FFF2-40B4-BE49-F238E27FC236}">
                    <a16:creationId xmlns:a16="http://schemas.microsoft.com/office/drawing/2014/main" id="{DD8560AE-794A-D140-8717-65FA30EF9118}"/>
                  </a:ext>
                </a:extLst>
              </p:cNvPr>
              <p:cNvSpPr txBox="1"/>
              <p:nvPr/>
            </p:nvSpPr>
            <p:spPr>
              <a:xfrm>
                <a:off x="8326151" y="3754378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Export Summary score by HR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51" name="TextBox 17">
                <a:extLst>
                  <a:ext uri="{FF2B5EF4-FFF2-40B4-BE49-F238E27FC236}">
                    <a16:creationId xmlns:a16="http://schemas.microsoft.com/office/drawing/2014/main" id="{639A4CA2-57DF-0945-BE3B-45CC8B875FA0}"/>
                  </a:ext>
                </a:extLst>
              </p:cNvPr>
              <p:cNvSpPr txBox="1"/>
              <p:nvPr/>
            </p:nvSpPr>
            <p:spPr>
              <a:xfrm>
                <a:off x="6408114" y="1886347"/>
                <a:ext cx="1087397" cy="115523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Input Participant Passed to Bank Participant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BAC7F3A7-3D41-4D4B-805C-A325B7B8378D}"/>
                  </a:ext>
                </a:extLst>
              </p:cNvPr>
              <p:cNvSpPr txBox="1"/>
              <p:nvPr/>
            </p:nvSpPr>
            <p:spPr>
              <a:xfrm>
                <a:off x="8224996" y="1886347"/>
                <a:ext cx="1087397" cy="96890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Send Summary Score to HR by E-Mail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53" name="TextBox 19">
                <a:extLst>
                  <a:ext uri="{FF2B5EF4-FFF2-40B4-BE49-F238E27FC236}">
                    <a16:creationId xmlns:a16="http://schemas.microsoft.com/office/drawing/2014/main" id="{B79CB053-BF80-4B48-9184-317A4B79E05F}"/>
                  </a:ext>
                </a:extLst>
              </p:cNvPr>
              <p:cNvSpPr txBox="1"/>
              <p:nvPr/>
            </p:nvSpPr>
            <p:spPr>
              <a:xfrm>
                <a:off x="7849639" y="1218787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4" name="TextBox 20">
                <a:extLst>
                  <a:ext uri="{FF2B5EF4-FFF2-40B4-BE49-F238E27FC236}">
                    <a16:creationId xmlns:a16="http://schemas.microsoft.com/office/drawing/2014/main" id="{7BDD3292-EC82-2E4F-8106-820B74906EAD}"/>
                  </a:ext>
                </a:extLst>
              </p:cNvPr>
              <p:cNvSpPr txBox="1"/>
              <p:nvPr/>
            </p:nvSpPr>
            <p:spPr>
              <a:xfrm>
                <a:off x="6010081" y="1218787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5" name="TextBox 21">
                <a:extLst>
                  <a:ext uri="{FF2B5EF4-FFF2-40B4-BE49-F238E27FC236}">
                    <a16:creationId xmlns:a16="http://schemas.microsoft.com/office/drawing/2014/main" id="{4B0B69F4-90A0-6C4A-947E-E2AAFAE046DC}"/>
                  </a:ext>
                </a:extLst>
              </p:cNvPr>
              <p:cNvSpPr txBox="1"/>
              <p:nvPr/>
            </p:nvSpPr>
            <p:spPr>
              <a:xfrm>
                <a:off x="4267341" y="1218787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6" name="TextBox 22">
                <a:extLst>
                  <a:ext uri="{FF2B5EF4-FFF2-40B4-BE49-F238E27FC236}">
                    <a16:creationId xmlns:a16="http://schemas.microsoft.com/office/drawing/2014/main" id="{959561F8-C0CD-DA4F-B01E-A82DDFAD76E8}"/>
                  </a:ext>
                </a:extLst>
              </p:cNvPr>
              <p:cNvSpPr txBox="1"/>
              <p:nvPr/>
            </p:nvSpPr>
            <p:spPr>
              <a:xfrm>
                <a:off x="2427783" y="1218787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7" name="TextBox 23">
                <a:extLst>
                  <a:ext uri="{FF2B5EF4-FFF2-40B4-BE49-F238E27FC236}">
                    <a16:creationId xmlns:a16="http://schemas.microsoft.com/office/drawing/2014/main" id="{358431CE-A65C-F44E-B75C-F56AED6A4958}"/>
                  </a:ext>
                </a:extLst>
              </p:cNvPr>
              <p:cNvSpPr txBox="1"/>
              <p:nvPr/>
            </p:nvSpPr>
            <p:spPr>
              <a:xfrm>
                <a:off x="8165652" y="5214391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8" name="TextBox 24">
                <a:extLst>
                  <a:ext uri="{FF2B5EF4-FFF2-40B4-BE49-F238E27FC236}">
                    <a16:creationId xmlns:a16="http://schemas.microsoft.com/office/drawing/2014/main" id="{0850A1AA-F4C9-E34C-885F-E45DE6721E02}"/>
                  </a:ext>
                </a:extLst>
              </p:cNvPr>
              <p:cNvSpPr txBox="1"/>
              <p:nvPr/>
            </p:nvSpPr>
            <p:spPr>
              <a:xfrm>
                <a:off x="6326095" y="5214391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59" name="TextBox 25">
                <a:extLst>
                  <a:ext uri="{FF2B5EF4-FFF2-40B4-BE49-F238E27FC236}">
                    <a16:creationId xmlns:a16="http://schemas.microsoft.com/office/drawing/2014/main" id="{851B211D-E080-2A42-BD41-585F4BB35541}"/>
                  </a:ext>
                </a:extLst>
              </p:cNvPr>
              <p:cNvSpPr txBox="1"/>
              <p:nvPr/>
            </p:nvSpPr>
            <p:spPr>
              <a:xfrm>
                <a:off x="4583355" y="5214391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sp>
            <p:nvSpPr>
              <p:cNvPr id="60" name="TextBox 26">
                <a:extLst>
                  <a:ext uri="{FF2B5EF4-FFF2-40B4-BE49-F238E27FC236}">
                    <a16:creationId xmlns:a16="http://schemas.microsoft.com/office/drawing/2014/main" id="{7115F511-563C-8B41-8D2E-CB0EF618FDC1}"/>
                  </a:ext>
                </a:extLst>
              </p:cNvPr>
              <p:cNvSpPr txBox="1"/>
              <p:nvPr/>
            </p:nvSpPr>
            <p:spPr>
              <a:xfrm>
                <a:off x="2743797" y="5214391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pic>
            <p:nvPicPr>
              <p:cNvPr id="61" name="Graphic 27" descr="Bar graph with downward trend with solid fill">
                <a:extLst>
                  <a:ext uri="{FF2B5EF4-FFF2-40B4-BE49-F238E27FC236}">
                    <a16:creationId xmlns:a16="http://schemas.microsoft.com/office/drawing/2014/main" id="{7BB14A64-1A17-F541-B8E7-7735C4E86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71601" y="2929565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2" name="Graphic 28" descr="Bar graph with downward trend with solid fill">
                <a:extLst>
                  <a:ext uri="{FF2B5EF4-FFF2-40B4-BE49-F238E27FC236}">
                    <a16:creationId xmlns:a16="http://schemas.microsoft.com/office/drawing/2014/main" id="{4647BFC3-01DF-A343-BC02-B5CA8D5D9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54720" y="2906252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3" name="Graphic 29" descr="Board Of Directors with solid fill">
                <a:extLst>
                  <a:ext uri="{FF2B5EF4-FFF2-40B4-BE49-F238E27FC236}">
                    <a16:creationId xmlns:a16="http://schemas.microsoft.com/office/drawing/2014/main" id="{9F98C787-2AA8-6E40-96BD-418F35427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36089" y="3599107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4" name="Graphic 30" descr="Briefcase with solid fill">
                <a:extLst>
                  <a:ext uri="{FF2B5EF4-FFF2-40B4-BE49-F238E27FC236}">
                    <a16:creationId xmlns:a16="http://schemas.microsoft.com/office/drawing/2014/main" id="{4FB276D2-FC21-034F-A8CB-92E8F177F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19208" y="3602581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5" name="Graphic 31" descr="Customer review with solid fill">
                <a:extLst>
                  <a:ext uri="{FF2B5EF4-FFF2-40B4-BE49-F238E27FC236}">
                    <a16:creationId xmlns:a16="http://schemas.microsoft.com/office/drawing/2014/main" id="{20A0CACB-40BE-9746-9440-59388635B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737839" y="2912353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6" name="Graphic 32" descr="Handshake with solid fill">
                <a:extLst>
                  <a:ext uri="{FF2B5EF4-FFF2-40B4-BE49-F238E27FC236}">
                    <a16:creationId xmlns:a16="http://schemas.microsoft.com/office/drawing/2014/main" id="{F73719B6-97BE-2244-8295-67D540FA8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188482" y="2961937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8" name="Graphic 34" descr="Target Audience with solid fill">
                <a:extLst>
                  <a:ext uri="{FF2B5EF4-FFF2-40B4-BE49-F238E27FC236}">
                    <a16:creationId xmlns:a16="http://schemas.microsoft.com/office/drawing/2014/main" id="{D6C18ADC-C2AB-AA42-AAC0-40C85743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252970" y="3578757"/>
                <a:ext cx="355401" cy="35540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BF4095-8541-60E7-00EB-6FD7F4F63F01}"/>
                  </a:ext>
                </a:extLst>
              </p:cNvPr>
              <p:cNvSpPr txBox="1"/>
              <p:nvPr/>
            </p:nvSpPr>
            <p:spPr>
              <a:xfrm>
                <a:off x="340731" y="2130940"/>
                <a:ext cx="1789697" cy="745312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r"/>
                <a:r>
                  <a:rPr lang="en-US" sz="700" b="1" noProof="1" smtClean="0">
                    <a:solidFill>
                      <a:srgbClr val="FF0000"/>
                    </a:solidFill>
                  </a:rPr>
                  <a:t>MANUAL </a:t>
                </a:r>
              </a:p>
              <a:p>
                <a:pPr algn="r"/>
                <a:r>
                  <a:rPr lang="en-US" sz="700" b="1" noProof="1" smtClean="0"/>
                  <a:t>INPUT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09BC63B-FB07-460F-947C-4268CDD3A2C8}"/>
                  </a:ext>
                </a:extLst>
              </p:cNvPr>
              <p:cNvSpPr txBox="1"/>
              <p:nvPr/>
            </p:nvSpPr>
            <p:spPr>
              <a:xfrm>
                <a:off x="340731" y="3945086"/>
                <a:ext cx="1789697" cy="745312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r"/>
                <a:r>
                  <a:rPr lang="en-US" sz="700" b="1" noProof="1" smtClean="0"/>
                  <a:t>INPUT BY </a:t>
                </a:r>
              </a:p>
              <a:p>
                <a:pPr algn="r"/>
                <a:r>
                  <a:rPr lang="en-US" sz="700" b="1" noProof="1" smtClean="0">
                    <a:solidFill>
                      <a:srgbClr val="FF0000"/>
                    </a:solidFill>
                  </a:rPr>
                  <a:t>WEBSITE</a:t>
                </a:r>
                <a:endParaRPr lang="en-US" sz="700" b="1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Shape">
                <a:extLst>
                  <a:ext uri="{FF2B5EF4-FFF2-40B4-BE49-F238E27FC236}">
                    <a16:creationId xmlns:a16="http://schemas.microsoft.com/office/drawing/2014/main" id="{D086A76C-8729-874B-9421-09C65EC35467}"/>
                  </a:ext>
                </a:extLst>
              </p:cNvPr>
              <p:cNvSpPr/>
              <p:nvPr/>
            </p:nvSpPr>
            <p:spPr>
              <a:xfrm>
                <a:off x="9823648" y="1037153"/>
                <a:ext cx="1690942" cy="2302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2747" y="6479"/>
                    </a:moveTo>
                    <a:lnTo>
                      <a:pt x="18102" y="6479"/>
                    </a:lnTo>
                    <a:cubicBezTo>
                      <a:pt x="18379" y="6479"/>
                      <a:pt x="18596" y="6638"/>
                      <a:pt x="18596" y="6842"/>
                    </a:cubicBezTo>
                    <a:lnTo>
                      <a:pt x="18596" y="6842"/>
                    </a:lnTo>
                    <a:cubicBezTo>
                      <a:pt x="18596" y="7045"/>
                      <a:pt x="18379" y="7205"/>
                      <a:pt x="18102" y="7205"/>
                    </a:cubicBezTo>
                    <a:lnTo>
                      <a:pt x="2747" y="7205"/>
                    </a:lnTo>
                    <a:cubicBezTo>
                      <a:pt x="1779" y="7205"/>
                      <a:pt x="988" y="7786"/>
                      <a:pt x="988" y="8498"/>
                    </a:cubicBezTo>
                    <a:lnTo>
                      <a:pt x="988" y="20394"/>
                    </a:lnTo>
                    <a:cubicBezTo>
                      <a:pt x="988" y="20656"/>
                      <a:pt x="1285" y="20874"/>
                      <a:pt x="1640" y="20874"/>
                    </a:cubicBezTo>
                    <a:lnTo>
                      <a:pt x="4565" y="20874"/>
                    </a:lnTo>
                    <a:cubicBezTo>
                      <a:pt x="8557" y="20874"/>
                      <a:pt x="12371" y="19712"/>
                      <a:pt x="15177" y="17634"/>
                    </a:cubicBezTo>
                    <a:cubicBezTo>
                      <a:pt x="17984" y="15572"/>
                      <a:pt x="19584" y="12754"/>
                      <a:pt x="19584" y="9834"/>
                    </a:cubicBezTo>
                    <a:lnTo>
                      <a:pt x="19584" y="7655"/>
                    </a:lnTo>
                    <a:lnTo>
                      <a:pt x="19584" y="1569"/>
                    </a:lnTo>
                    <a:cubicBezTo>
                      <a:pt x="19584" y="1351"/>
                      <a:pt x="19347" y="1177"/>
                      <a:pt x="19051" y="1177"/>
                    </a:cubicBezTo>
                    <a:lnTo>
                      <a:pt x="18655" y="1177"/>
                    </a:lnTo>
                    <a:cubicBezTo>
                      <a:pt x="18596" y="1177"/>
                      <a:pt x="18557" y="1118"/>
                      <a:pt x="18596" y="1089"/>
                    </a:cubicBezTo>
                    <a:lnTo>
                      <a:pt x="20078" y="0"/>
                    </a:lnTo>
                    <a:lnTo>
                      <a:pt x="21560" y="1089"/>
                    </a:lnTo>
                    <a:cubicBezTo>
                      <a:pt x="21600" y="1118"/>
                      <a:pt x="21580" y="1177"/>
                      <a:pt x="21501" y="1177"/>
                    </a:cubicBezTo>
                    <a:lnTo>
                      <a:pt x="21106" y="1177"/>
                    </a:lnTo>
                    <a:cubicBezTo>
                      <a:pt x="20810" y="1177"/>
                      <a:pt x="20572" y="1351"/>
                      <a:pt x="20572" y="1569"/>
                    </a:cubicBezTo>
                    <a:lnTo>
                      <a:pt x="20572" y="6493"/>
                    </a:lnTo>
                    <a:lnTo>
                      <a:pt x="20572" y="7655"/>
                    </a:lnTo>
                    <a:lnTo>
                      <a:pt x="20572" y="20612"/>
                    </a:lnTo>
                    <a:cubicBezTo>
                      <a:pt x="20572" y="21150"/>
                      <a:pt x="19980" y="21600"/>
                      <a:pt x="19229" y="21600"/>
                    </a:cubicBezTo>
                    <a:lnTo>
                      <a:pt x="1601" y="21600"/>
                    </a:lnTo>
                    <a:cubicBezTo>
                      <a:pt x="711" y="21600"/>
                      <a:pt x="0" y="21077"/>
                      <a:pt x="0" y="20423"/>
                    </a:cubicBezTo>
                    <a:lnTo>
                      <a:pt x="0" y="8498"/>
                    </a:lnTo>
                    <a:cubicBezTo>
                      <a:pt x="20" y="7379"/>
                      <a:pt x="1245" y="6479"/>
                      <a:pt x="2747" y="6479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74" name="TextBox 18">
                <a:extLst>
                  <a:ext uri="{FF2B5EF4-FFF2-40B4-BE49-F238E27FC236}">
                    <a16:creationId xmlns:a16="http://schemas.microsoft.com/office/drawing/2014/main" id="{BAC7F3A7-3D41-4D4B-805C-A325B7B8378D}"/>
                  </a:ext>
                </a:extLst>
              </p:cNvPr>
              <p:cNvSpPr txBox="1"/>
              <p:nvPr/>
            </p:nvSpPr>
            <p:spPr>
              <a:xfrm>
                <a:off x="10047259" y="1884577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noProof="1" smtClean="0">
                    <a:latin typeface="Arial Black" panose="020B0A04020102020204" pitchFamily="34" charset="0"/>
                  </a:rPr>
                  <a:t>Update MCU result From HR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75" name="TextBox 19">
                <a:extLst>
                  <a:ext uri="{FF2B5EF4-FFF2-40B4-BE49-F238E27FC236}">
                    <a16:creationId xmlns:a16="http://schemas.microsoft.com/office/drawing/2014/main" id="{B79CB053-BF80-4B48-9184-317A4B79E05F}"/>
                  </a:ext>
                </a:extLst>
              </p:cNvPr>
              <p:cNvSpPr txBox="1"/>
              <p:nvPr/>
            </p:nvSpPr>
            <p:spPr>
              <a:xfrm>
                <a:off x="9671901" y="1217017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pic>
            <p:nvPicPr>
              <p:cNvPr id="76" name="Graphic 32" descr="Handshake with solid fill">
                <a:extLst>
                  <a:ext uri="{FF2B5EF4-FFF2-40B4-BE49-F238E27FC236}">
                    <a16:creationId xmlns:a16="http://schemas.microsoft.com/office/drawing/2014/main" id="{F73719B6-97BE-2244-8295-67D540FA8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091714" y="3557414"/>
                <a:ext cx="355401" cy="355401"/>
              </a:xfrm>
              <a:prstGeom prst="rect">
                <a:avLst/>
              </a:prstGeom>
            </p:spPr>
          </p:pic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09FC58F6-1965-764B-9D84-2F3BB67610DD}"/>
                  </a:ext>
                </a:extLst>
              </p:cNvPr>
              <p:cNvSpPr/>
              <p:nvPr/>
            </p:nvSpPr>
            <p:spPr>
              <a:xfrm>
                <a:off x="9747300" y="3523444"/>
                <a:ext cx="1690942" cy="2302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0" h="21600" extrusionOk="0">
                    <a:moveTo>
                      <a:pt x="18813" y="15121"/>
                    </a:moveTo>
                    <a:lnTo>
                      <a:pt x="3458" y="15121"/>
                    </a:lnTo>
                    <a:cubicBezTo>
                      <a:pt x="3182" y="15121"/>
                      <a:pt x="2964" y="14962"/>
                      <a:pt x="2964" y="14758"/>
                    </a:cubicBezTo>
                    <a:lnTo>
                      <a:pt x="2964" y="14758"/>
                    </a:lnTo>
                    <a:cubicBezTo>
                      <a:pt x="2964" y="14555"/>
                      <a:pt x="3182" y="14395"/>
                      <a:pt x="3458" y="14395"/>
                    </a:cubicBezTo>
                    <a:lnTo>
                      <a:pt x="18813" y="14395"/>
                    </a:lnTo>
                    <a:cubicBezTo>
                      <a:pt x="19782" y="14395"/>
                      <a:pt x="20572" y="13814"/>
                      <a:pt x="20572" y="13102"/>
                    </a:cubicBezTo>
                    <a:lnTo>
                      <a:pt x="20572" y="1206"/>
                    </a:lnTo>
                    <a:cubicBezTo>
                      <a:pt x="20572" y="944"/>
                      <a:pt x="20276" y="726"/>
                      <a:pt x="19920" y="726"/>
                    </a:cubicBezTo>
                    <a:lnTo>
                      <a:pt x="17015" y="726"/>
                    </a:lnTo>
                    <a:cubicBezTo>
                      <a:pt x="13023" y="726"/>
                      <a:pt x="9209" y="1888"/>
                      <a:pt x="6403" y="3966"/>
                    </a:cubicBezTo>
                    <a:cubicBezTo>
                      <a:pt x="3596" y="6028"/>
                      <a:pt x="1996" y="8846"/>
                      <a:pt x="1996" y="11766"/>
                    </a:cubicBezTo>
                    <a:lnTo>
                      <a:pt x="1996" y="13945"/>
                    </a:lnTo>
                    <a:lnTo>
                      <a:pt x="1996" y="20031"/>
                    </a:lnTo>
                    <a:cubicBezTo>
                      <a:pt x="1996" y="20249"/>
                      <a:pt x="2233" y="20423"/>
                      <a:pt x="2529" y="20423"/>
                    </a:cubicBezTo>
                    <a:lnTo>
                      <a:pt x="2925" y="20423"/>
                    </a:lnTo>
                    <a:cubicBezTo>
                      <a:pt x="2984" y="20423"/>
                      <a:pt x="3023" y="20482"/>
                      <a:pt x="2984" y="20511"/>
                    </a:cubicBezTo>
                    <a:lnTo>
                      <a:pt x="1502" y="21600"/>
                    </a:lnTo>
                    <a:lnTo>
                      <a:pt x="20" y="20511"/>
                    </a:lnTo>
                    <a:cubicBezTo>
                      <a:pt x="-20" y="20482"/>
                      <a:pt x="0" y="20423"/>
                      <a:pt x="79" y="20423"/>
                    </a:cubicBezTo>
                    <a:lnTo>
                      <a:pt x="474" y="20423"/>
                    </a:lnTo>
                    <a:cubicBezTo>
                      <a:pt x="770" y="20423"/>
                      <a:pt x="1008" y="20249"/>
                      <a:pt x="1008" y="20031"/>
                    </a:cubicBezTo>
                    <a:lnTo>
                      <a:pt x="1008" y="15107"/>
                    </a:lnTo>
                    <a:lnTo>
                      <a:pt x="1008" y="13945"/>
                    </a:lnTo>
                    <a:lnTo>
                      <a:pt x="1008" y="988"/>
                    </a:lnTo>
                    <a:cubicBezTo>
                      <a:pt x="1008" y="450"/>
                      <a:pt x="1600" y="0"/>
                      <a:pt x="2351" y="0"/>
                    </a:cubicBezTo>
                    <a:lnTo>
                      <a:pt x="19979" y="0"/>
                    </a:lnTo>
                    <a:cubicBezTo>
                      <a:pt x="20869" y="0"/>
                      <a:pt x="21580" y="523"/>
                      <a:pt x="21580" y="1177"/>
                    </a:cubicBezTo>
                    <a:lnTo>
                      <a:pt x="21580" y="13102"/>
                    </a:lnTo>
                    <a:cubicBezTo>
                      <a:pt x="21560" y="14221"/>
                      <a:pt x="20335" y="15121"/>
                      <a:pt x="18813" y="15121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78" name="TextBox 16">
                <a:extLst>
                  <a:ext uri="{FF2B5EF4-FFF2-40B4-BE49-F238E27FC236}">
                    <a16:creationId xmlns:a16="http://schemas.microsoft.com/office/drawing/2014/main" id="{DD8560AE-794A-D140-8717-65FA30EF9118}"/>
                  </a:ext>
                </a:extLst>
              </p:cNvPr>
              <p:cNvSpPr txBox="1"/>
              <p:nvPr/>
            </p:nvSpPr>
            <p:spPr>
              <a:xfrm>
                <a:off x="10154085" y="3754378"/>
                <a:ext cx="1087397" cy="7825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Update </a:t>
                </a:r>
              </a:p>
              <a:p>
                <a:pPr algn="r"/>
                <a:r>
                  <a:rPr lang="en-US" sz="500" noProof="1" smtClean="0">
                    <a:latin typeface="Arial Black" panose="020B0A04020102020204" pitchFamily="34" charset="0"/>
                  </a:rPr>
                  <a:t>MCU result by HR </a:t>
                </a:r>
                <a:endParaRPr lang="en-US" sz="500" noProof="1">
                  <a:latin typeface="Arial Black" panose="020B0A04020102020204" pitchFamily="34" charset="0"/>
                </a:endParaRPr>
              </a:p>
            </p:txBody>
          </p:sp>
          <p:sp>
            <p:nvSpPr>
              <p:cNvPr id="79" name="TextBox 23">
                <a:extLst>
                  <a:ext uri="{FF2B5EF4-FFF2-40B4-BE49-F238E27FC236}">
                    <a16:creationId xmlns:a16="http://schemas.microsoft.com/office/drawing/2014/main" id="{358431CE-A65C-F44E-B75C-F56AED6A4958}"/>
                  </a:ext>
                </a:extLst>
              </p:cNvPr>
              <p:cNvSpPr txBox="1"/>
              <p:nvPr/>
            </p:nvSpPr>
            <p:spPr>
              <a:xfrm>
                <a:off x="9993586" y="5214391"/>
                <a:ext cx="1516546" cy="40992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00" b="1" noProof="1" smtClean="0"/>
                  <a:t>Time</a:t>
                </a:r>
                <a:endParaRPr lang="en-US" sz="500" b="1" noProof="1"/>
              </a:p>
            </p:txBody>
          </p:sp>
          <p:pic>
            <p:nvPicPr>
              <p:cNvPr id="80" name="Graphic 33" descr="Postit Notes with solid fill">
                <a:extLst>
                  <a:ext uri="{FF2B5EF4-FFF2-40B4-BE49-F238E27FC236}">
                    <a16:creationId xmlns:a16="http://schemas.microsoft.com/office/drawing/2014/main" id="{B56CE6A3-5A64-F540-9F1C-7BB55F677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897785" y="3606105"/>
                <a:ext cx="355401" cy="355401"/>
              </a:xfrm>
              <a:prstGeom prst="rect">
                <a:avLst/>
              </a:prstGeom>
            </p:spPr>
          </p:pic>
          <p:pic>
            <p:nvPicPr>
              <p:cNvPr id="67" name="Graphic 33" descr="Postit Notes with solid fill">
                <a:extLst>
                  <a:ext uri="{FF2B5EF4-FFF2-40B4-BE49-F238E27FC236}">
                    <a16:creationId xmlns:a16="http://schemas.microsoft.com/office/drawing/2014/main" id="{B56CE6A3-5A64-F540-9F1C-7BB55F677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010745" y="2894901"/>
                <a:ext cx="355401" cy="355401"/>
              </a:xfrm>
              <a:prstGeom prst="rect">
                <a:avLst/>
              </a:prstGeom>
            </p:spPr>
          </p:pic>
        </p:grpSp>
        <p:sp>
          <p:nvSpPr>
            <p:cNvPr id="71" name="Rectangle: Rounded Corners 32">
              <a:extLst>
                <a:ext uri="{FF2B5EF4-FFF2-40B4-BE49-F238E27FC236}">
                  <a16:creationId xmlns:a16="http://schemas.microsoft.com/office/drawing/2014/main" id="{5ABBC92D-9415-1B6F-0FBF-FE4D3CCEF8AB}"/>
                </a:ext>
              </a:extLst>
            </p:cNvPr>
            <p:cNvSpPr/>
            <p:nvPr/>
          </p:nvSpPr>
          <p:spPr>
            <a:xfrm>
              <a:off x="4882882" y="1595928"/>
              <a:ext cx="3827732" cy="1010742"/>
            </a:xfrm>
            <a:prstGeom prst="roundRect">
              <a:avLst/>
            </a:prstGeom>
            <a:noFill/>
            <a:ln w="3175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72" name="Rectangle: Rounded Corners 32">
              <a:extLst>
                <a:ext uri="{FF2B5EF4-FFF2-40B4-BE49-F238E27FC236}">
                  <a16:creationId xmlns:a16="http://schemas.microsoft.com/office/drawing/2014/main" id="{5ABBC92D-9415-1B6F-0FBF-FE4D3CCEF8AB}"/>
                </a:ext>
              </a:extLst>
            </p:cNvPr>
            <p:cNvSpPr/>
            <p:nvPr/>
          </p:nvSpPr>
          <p:spPr>
            <a:xfrm>
              <a:off x="4880620" y="2638153"/>
              <a:ext cx="3827732" cy="1010742"/>
            </a:xfrm>
            <a:prstGeom prst="roundRect">
              <a:avLst/>
            </a:prstGeom>
            <a:noFill/>
            <a:ln w="3175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99432" y="741806"/>
            <a:ext cx="3929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REDUCE MAN HOUR ?% AND EFFICIENT WORK</a:t>
            </a:r>
            <a:endParaRPr 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4466965" y="3801634"/>
            <a:ext cx="88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 Black" panose="020B0A04020102020204" pitchFamily="34" charset="0"/>
              </a:rPr>
              <a:t>ACTUAL</a:t>
            </a:r>
          </a:p>
          <a:p>
            <a:r>
              <a:rPr lang="en-US" sz="800" dirty="0" smtClean="0">
                <a:latin typeface="Arial Black" panose="020B0A04020102020204" pitchFamily="34" charset="0"/>
              </a:rPr>
              <a:t>REDUCE </a:t>
            </a:r>
          </a:p>
          <a:p>
            <a:r>
              <a:rPr lang="en-US" sz="800" dirty="0" smtClean="0">
                <a:latin typeface="Arial Black" panose="020B0A04020102020204" pitchFamily="34" charset="0"/>
              </a:rPr>
              <a:t>MAN HOUR</a:t>
            </a:r>
            <a:endParaRPr lang="en-US" sz="800" dirty="0">
              <a:latin typeface="Arial Black" panose="020B0A040201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20193" y="4547629"/>
            <a:ext cx="1264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01445" y="3702050"/>
            <a:ext cx="410791" cy="84240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5" name="Rectangle 84"/>
          <p:cNvSpPr/>
          <p:nvPr/>
        </p:nvSpPr>
        <p:spPr>
          <a:xfrm>
            <a:off x="6090713" y="4112073"/>
            <a:ext cx="410791" cy="43023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6" name="TextBox 85"/>
          <p:cNvSpPr txBox="1"/>
          <p:nvPr/>
        </p:nvSpPr>
        <p:spPr>
          <a:xfrm>
            <a:off x="6757454" y="3824717"/>
            <a:ext cx="738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Arial Black" panose="020B0A04020102020204" pitchFamily="34" charset="0"/>
              </a:rPr>
              <a:t>REDUCE </a:t>
            </a:r>
          </a:p>
          <a:p>
            <a:r>
              <a:rPr lang="en-US" sz="700" dirty="0" smtClean="0">
                <a:latin typeface="Arial Black" panose="020B0A04020102020204" pitchFamily="34" charset="0"/>
              </a:rPr>
              <a:t>100%</a:t>
            </a:r>
          </a:p>
          <a:p>
            <a:r>
              <a:rPr lang="en-US" sz="700" dirty="0" smtClean="0">
                <a:latin typeface="Arial Black" panose="020B0A04020102020204" pitchFamily="34" charset="0"/>
              </a:rPr>
              <a:t>MAN HOUR</a:t>
            </a:r>
            <a:endParaRPr lang="en-US" sz="700" dirty="0">
              <a:latin typeface="Arial Black" panose="020B0A040201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36" y="3936288"/>
            <a:ext cx="131046" cy="13104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7969073" y="4072086"/>
            <a:ext cx="80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Arial Black" panose="020B0A04020102020204" pitchFamily="34" charset="0"/>
              </a:rPr>
              <a:t>EFFICIENCY WORK</a:t>
            </a:r>
            <a:endParaRPr lang="en-US" sz="300" dirty="0">
              <a:latin typeface="Arial Black" panose="020B0A040201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20" y="3782011"/>
            <a:ext cx="327614" cy="3276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82" y="3717304"/>
            <a:ext cx="155287" cy="15528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349981" y="3494135"/>
            <a:ext cx="562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Arial Black" panose="020B0A04020102020204" pitchFamily="34" charset="0"/>
              </a:rPr>
              <a:t>100Mh</a:t>
            </a:r>
            <a:endParaRPr lang="en-US" sz="600" dirty="0">
              <a:latin typeface="Arial Black" panose="020B0A040201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082123" y="3885409"/>
            <a:ext cx="562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Arial Black" panose="020B0A04020102020204" pitchFamily="34" charset="0"/>
              </a:rPr>
              <a:t>100Mh</a:t>
            </a:r>
            <a:endParaRPr lang="en-US" sz="600" dirty="0">
              <a:latin typeface="Arial Black" panose="020B0A04020102020204" pitchFamily="34" charset="0"/>
            </a:endParaRPr>
          </a:p>
        </p:txBody>
      </p:sp>
      <p:cxnSp>
        <p:nvCxnSpPr>
          <p:cNvPr id="93" name="Straight Connector 92"/>
          <p:cNvCxnSpPr>
            <a:stCxn id="12" idx="0"/>
            <a:endCxn id="85" idx="0"/>
          </p:cNvCxnSpPr>
          <p:nvPr/>
        </p:nvCxnSpPr>
        <p:spPr>
          <a:xfrm>
            <a:off x="5606841" y="3702050"/>
            <a:ext cx="689268" cy="410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6A565A8D-6724-85BB-EFD1-E7EF58E7E32C}"/>
              </a:ext>
            </a:extLst>
          </p:cNvPr>
          <p:cNvGrpSpPr/>
          <p:nvPr/>
        </p:nvGrpSpPr>
        <p:grpSpPr>
          <a:xfrm rot="3600000">
            <a:off x="7138679" y="1491213"/>
            <a:ext cx="45719" cy="597881"/>
            <a:chOff x="6091533" y="836740"/>
            <a:chExt cx="45719" cy="597881"/>
          </a:xfrm>
          <a:solidFill>
            <a:srgbClr val="3A5C84"/>
          </a:solidFill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5188D44-5050-9628-097E-D35E79471322}"/>
                </a:ext>
              </a:extLst>
            </p:cNvPr>
            <p:cNvCxnSpPr/>
            <p:nvPr/>
          </p:nvCxnSpPr>
          <p:spPr>
            <a:xfrm flipH="1" flipV="1">
              <a:off x="6114393" y="863600"/>
              <a:ext cx="3797" cy="571021"/>
            </a:xfrm>
            <a:prstGeom prst="line">
              <a:avLst/>
            </a:prstGeom>
            <a:grpFill/>
            <a:ln>
              <a:solidFill>
                <a:srgbClr val="3A5C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6C00AB4-A892-6F2B-7F39-DFD793C4B732}"/>
                </a:ext>
              </a:extLst>
            </p:cNvPr>
            <p:cNvSpPr/>
            <p:nvPr/>
          </p:nvSpPr>
          <p:spPr>
            <a:xfrm>
              <a:off x="6091533" y="836740"/>
              <a:ext cx="45719" cy="45719"/>
            </a:xfrm>
            <a:prstGeom prst="ellipse">
              <a:avLst/>
            </a:prstGeom>
            <a:grpFill/>
            <a:ln>
              <a:solidFill>
                <a:srgbClr val="3A5C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1672DFF-CCC1-762E-7D0D-1EBBB6CFAA4F}"/>
              </a:ext>
            </a:extLst>
          </p:cNvPr>
          <p:cNvGrpSpPr/>
          <p:nvPr/>
        </p:nvGrpSpPr>
        <p:grpSpPr>
          <a:xfrm rot="17100000">
            <a:off x="4502764" y="1631211"/>
            <a:ext cx="45719" cy="597881"/>
            <a:chOff x="6091533" y="836740"/>
            <a:chExt cx="45719" cy="597881"/>
          </a:xfrm>
          <a:solidFill>
            <a:srgbClr val="C13018"/>
          </a:solidFill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714B22-D10A-9DCC-B04E-5CB5E08D4F9A}"/>
                </a:ext>
              </a:extLst>
            </p:cNvPr>
            <p:cNvCxnSpPr/>
            <p:nvPr/>
          </p:nvCxnSpPr>
          <p:spPr>
            <a:xfrm flipH="1" flipV="1">
              <a:off x="6114393" y="863600"/>
              <a:ext cx="3797" cy="571021"/>
            </a:xfrm>
            <a:prstGeom prst="line">
              <a:avLst/>
            </a:prstGeom>
            <a:grpFill/>
            <a:ln>
              <a:solidFill>
                <a:srgbClr val="C130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6ACEB4E-F0BF-B3A4-D346-C1E176DB34E1}"/>
                </a:ext>
              </a:extLst>
            </p:cNvPr>
            <p:cNvSpPr/>
            <p:nvPr/>
          </p:nvSpPr>
          <p:spPr>
            <a:xfrm>
              <a:off x="6091533" y="836740"/>
              <a:ext cx="45719" cy="45719"/>
            </a:xfrm>
            <a:prstGeom prst="ellipse">
              <a:avLst/>
            </a:prstGeom>
            <a:grpFill/>
            <a:ln>
              <a:solidFill>
                <a:srgbClr val="C13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9C7ED6-AE6E-05DB-FAED-780F1F4B41F7}"/>
              </a:ext>
            </a:extLst>
          </p:cNvPr>
          <p:cNvGrpSpPr/>
          <p:nvPr/>
        </p:nvGrpSpPr>
        <p:grpSpPr>
          <a:xfrm rot="10800000">
            <a:off x="5835642" y="3693261"/>
            <a:ext cx="45719" cy="597881"/>
            <a:chOff x="6091533" y="836740"/>
            <a:chExt cx="45719" cy="597881"/>
          </a:xfrm>
          <a:solidFill>
            <a:srgbClr val="4CC1EF"/>
          </a:solidFill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67742D-48BC-7F9B-C907-6F71B66C3C6F}"/>
                </a:ext>
              </a:extLst>
            </p:cNvPr>
            <p:cNvCxnSpPr/>
            <p:nvPr/>
          </p:nvCxnSpPr>
          <p:spPr>
            <a:xfrm flipH="1" flipV="1">
              <a:off x="6114393" y="863600"/>
              <a:ext cx="3797" cy="571021"/>
            </a:xfrm>
            <a:prstGeom prst="line">
              <a:avLst/>
            </a:prstGeom>
            <a:grpFill/>
            <a:ln>
              <a:solidFill>
                <a:srgbClr val="4CC1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586900-E664-596B-48FA-FDC95D2F339D}"/>
                </a:ext>
              </a:extLst>
            </p:cNvPr>
            <p:cNvSpPr/>
            <p:nvPr/>
          </p:nvSpPr>
          <p:spPr>
            <a:xfrm>
              <a:off x="6091533" y="836740"/>
              <a:ext cx="45719" cy="45719"/>
            </a:xfrm>
            <a:prstGeom prst="ellipse">
              <a:avLst/>
            </a:prstGeom>
            <a:grpFill/>
            <a:ln>
              <a:solidFill>
                <a:srgbClr val="4CC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D4EBC26-241A-1DE1-F318-D22163033D9F}"/>
              </a:ext>
            </a:extLst>
          </p:cNvPr>
          <p:cNvGrpSpPr/>
          <p:nvPr/>
        </p:nvGrpSpPr>
        <p:grpSpPr>
          <a:xfrm rot="6663274">
            <a:off x="7145029" y="2846864"/>
            <a:ext cx="45719" cy="597881"/>
            <a:chOff x="6091533" y="836740"/>
            <a:chExt cx="45719" cy="597881"/>
          </a:xfrm>
          <a:solidFill>
            <a:srgbClr val="F7931F"/>
          </a:solidFill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0CCD7DF-FA34-43B0-5383-CB244257704E}"/>
                </a:ext>
              </a:extLst>
            </p:cNvPr>
            <p:cNvCxnSpPr/>
            <p:nvPr/>
          </p:nvCxnSpPr>
          <p:spPr>
            <a:xfrm flipH="1" flipV="1">
              <a:off x="6114393" y="863600"/>
              <a:ext cx="3797" cy="571021"/>
            </a:xfrm>
            <a:prstGeom prst="line">
              <a:avLst/>
            </a:prstGeom>
            <a:grpFill/>
            <a:ln>
              <a:solidFill>
                <a:srgbClr val="F793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827E30-94AE-3877-0AA2-AB5EF854A7D8}"/>
                </a:ext>
              </a:extLst>
            </p:cNvPr>
            <p:cNvSpPr/>
            <p:nvPr/>
          </p:nvSpPr>
          <p:spPr>
            <a:xfrm>
              <a:off x="6091533" y="836740"/>
              <a:ext cx="45719" cy="45719"/>
            </a:xfrm>
            <a:prstGeom prst="ellipse">
              <a:avLst/>
            </a:prstGeom>
            <a:grpFill/>
            <a:ln>
              <a:solidFill>
                <a:srgbClr val="F79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31C2D64-5E3A-1A22-0654-CD2FFC765BA1}"/>
              </a:ext>
            </a:extLst>
          </p:cNvPr>
          <p:cNvGrpSpPr/>
          <p:nvPr/>
        </p:nvGrpSpPr>
        <p:grpSpPr>
          <a:xfrm rot="14400000">
            <a:off x="4553060" y="2975593"/>
            <a:ext cx="45719" cy="597881"/>
            <a:chOff x="6091533" y="836740"/>
            <a:chExt cx="45719" cy="597881"/>
          </a:xfrm>
          <a:solidFill>
            <a:srgbClr val="FFCC4C"/>
          </a:solidFill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C0C59D-3B44-AE44-C8E0-7FD38F5493A2}"/>
                </a:ext>
              </a:extLst>
            </p:cNvPr>
            <p:cNvCxnSpPr/>
            <p:nvPr/>
          </p:nvCxnSpPr>
          <p:spPr>
            <a:xfrm flipH="1" flipV="1">
              <a:off x="6114393" y="863600"/>
              <a:ext cx="3797" cy="571021"/>
            </a:xfrm>
            <a:prstGeom prst="line">
              <a:avLst/>
            </a:prstGeom>
            <a:grpFill/>
            <a:ln>
              <a:solidFill>
                <a:srgbClr val="FFCC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2E38B76-0CE4-0197-4975-0B0FE81A757F}"/>
                </a:ext>
              </a:extLst>
            </p:cNvPr>
            <p:cNvSpPr/>
            <p:nvPr/>
          </p:nvSpPr>
          <p:spPr>
            <a:xfrm>
              <a:off x="6091533" y="836740"/>
              <a:ext cx="45719" cy="45719"/>
            </a:xfrm>
            <a:prstGeom prst="ellipse">
              <a:avLst/>
            </a:prstGeom>
            <a:grpFill/>
            <a:ln>
              <a:solidFill>
                <a:srgbClr val="FFC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660774-5DD6-72C2-D754-3678E20E6A04}"/>
              </a:ext>
            </a:extLst>
          </p:cNvPr>
          <p:cNvGrpSpPr/>
          <p:nvPr/>
        </p:nvGrpSpPr>
        <p:grpSpPr>
          <a:xfrm>
            <a:off x="5842315" y="891389"/>
            <a:ext cx="45719" cy="619134"/>
            <a:chOff x="6373840" y="875558"/>
            <a:chExt cx="45719" cy="619134"/>
          </a:xfrm>
          <a:solidFill>
            <a:srgbClr val="A2B969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49C9936-5637-2802-7070-5F82ADFF4D54}"/>
                </a:ext>
              </a:extLst>
            </p:cNvPr>
            <p:cNvCxnSpPr>
              <a:stCxn id="48" idx="0"/>
            </p:cNvCxnSpPr>
            <p:nvPr/>
          </p:nvCxnSpPr>
          <p:spPr>
            <a:xfrm flipH="1" flipV="1">
              <a:off x="6396355" y="923671"/>
              <a:ext cx="3797" cy="571021"/>
            </a:xfrm>
            <a:prstGeom prst="line">
              <a:avLst/>
            </a:prstGeom>
            <a:grpFill/>
            <a:ln>
              <a:solidFill>
                <a:srgbClr val="A2B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0476158-D044-2C18-8431-950EC4DCB643}"/>
                </a:ext>
              </a:extLst>
            </p:cNvPr>
            <p:cNvSpPr/>
            <p:nvPr/>
          </p:nvSpPr>
          <p:spPr>
            <a:xfrm>
              <a:off x="6373840" y="875558"/>
              <a:ext cx="45719" cy="45719"/>
            </a:xfrm>
            <a:prstGeom prst="ellipse">
              <a:avLst/>
            </a:prstGeom>
            <a:grpFill/>
            <a:ln>
              <a:solidFill>
                <a:srgbClr val="A2B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1B39BB-A8B7-8C6E-4FA7-227457C75DEF}"/>
              </a:ext>
            </a:extLst>
          </p:cNvPr>
          <p:cNvGrpSpPr/>
          <p:nvPr/>
        </p:nvGrpSpPr>
        <p:grpSpPr>
          <a:xfrm>
            <a:off x="4634161" y="1241609"/>
            <a:ext cx="2450873" cy="2581381"/>
            <a:chOff x="4679208" y="735307"/>
            <a:chExt cx="2902042" cy="30565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D5179A-AD74-AFE0-26FA-E32EF0C984B0}"/>
                </a:ext>
              </a:extLst>
            </p:cNvPr>
            <p:cNvGrpSpPr/>
            <p:nvPr/>
          </p:nvGrpSpPr>
          <p:grpSpPr>
            <a:xfrm>
              <a:off x="4679208" y="735307"/>
              <a:ext cx="2902042" cy="3056575"/>
              <a:chOff x="3935413" y="1184796"/>
              <a:chExt cx="4322763" cy="4552950"/>
            </a:xfrm>
          </p:grpSpPr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29AF02EE-7299-B760-CD3D-E081236581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35413" y="1184796"/>
                <a:ext cx="4322763" cy="4552950"/>
                <a:chOff x="2479" y="726"/>
                <a:chExt cx="2723" cy="2868"/>
              </a:xfrm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01605AAF-29EA-4749-15A3-C40493E4A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9" y="1013"/>
                  <a:ext cx="1253" cy="1085"/>
                </a:xfrm>
                <a:custGeom>
                  <a:avLst/>
                  <a:gdLst>
                    <a:gd name="T0" fmla="*/ 5219 w 10439"/>
                    <a:gd name="T1" fmla="*/ 0 h 9041"/>
                    <a:gd name="T2" fmla="*/ 10439 w 10439"/>
                    <a:gd name="T3" fmla="*/ 9041 h 9041"/>
                    <a:gd name="T4" fmla="*/ 0 w 10439"/>
                    <a:gd name="T5" fmla="*/ 9041 h 9041"/>
                    <a:gd name="T6" fmla="*/ 5219 w 10439"/>
                    <a:gd name="T7" fmla="*/ 0 h 9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9041">
                      <a:moveTo>
                        <a:pt x="5219" y="0"/>
                      </a:moveTo>
                      <a:cubicBezTo>
                        <a:pt x="8449" y="1865"/>
                        <a:pt x="10439" y="5311"/>
                        <a:pt x="10439" y="9041"/>
                      </a:cubicBezTo>
                      <a:lnTo>
                        <a:pt x="0" y="9041"/>
                      </a:lnTo>
                      <a:lnTo>
                        <a:pt x="5219" y="0"/>
                      </a:lnTo>
                      <a:close/>
                    </a:path>
                  </a:pathLst>
                </a:custGeom>
                <a:solidFill>
                  <a:srgbClr val="3A5C8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6">
                  <a:extLst>
                    <a:ext uri="{FF2B5EF4-FFF2-40B4-BE49-F238E27FC236}">
                      <a16:creationId xmlns:a16="http://schemas.microsoft.com/office/drawing/2014/main" id="{EACB65EC-0435-A402-BE52-F77E430795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9" y="2223"/>
                  <a:ext cx="1253" cy="1085"/>
                </a:xfrm>
                <a:custGeom>
                  <a:avLst/>
                  <a:gdLst>
                    <a:gd name="T0" fmla="*/ 10439 w 10439"/>
                    <a:gd name="T1" fmla="*/ 0 h 9041"/>
                    <a:gd name="T2" fmla="*/ 5219 w 10439"/>
                    <a:gd name="T3" fmla="*/ 9041 h 9041"/>
                    <a:gd name="T4" fmla="*/ 0 w 10439"/>
                    <a:gd name="T5" fmla="*/ 0 h 9041"/>
                    <a:gd name="T6" fmla="*/ 10439 w 10439"/>
                    <a:gd name="T7" fmla="*/ 0 h 9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9041">
                      <a:moveTo>
                        <a:pt x="10439" y="0"/>
                      </a:moveTo>
                      <a:cubicBezTo>
                        <a:pt x="10439" y="3729"/>
                        <a:pt x="8449" y="7176"/>
                        <a:pt x="5219" y="9041"/>
                      </a:cubicBezTo>
                      <a:lnTo>
                        <a:pt x="0" y="0"/>
                      </a:lnTo>
                      <a:lnTo>
                        <a:pt x="10439" y="0"/>
                      </a:lnTo>
                      <a:close/>
                    </a:path>
                  </a:pathLst>
                </a:custGeom>
                <a:solidFill>
                  <a:srgbClr val="F79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D9E10CE4-1012-84F2-ECF3-AC1D60A89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2286"/>
                  <a:ext cx="1253" cy="1308"/>
                </a:xfrm>
                <a:custGeom>
                  <a:avLst/>
                  <a:gdLst>
                    <a:gd name="T0" fmla="*/ 10439 w 10439"/>
                    <a:gd name="T1" fmla="*/ 9041 h 10905"/>
                    <a:gd name="T2" fmla="*/ 0 w 10439"/>
                    <a:gd name="T3" fmla="*/ 9041 h 10905"/>
                    <a:gd name="T4" fmla="*/ 5219 w 10439"/>
                    <a:gd name="T5" fmla="*/ 0 h 10905"/>
                    <a:gd name="T6" fmla="*/ 10439 w 10439"/>
                    <a:gd name="T7" fmla="*/ 9041 h 10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10905">
                      <a:moveTo>
                        <a:pt x="10439" y="9041"/>
                      </a:moveTo>
                      <a:cubicBezTo>
                        <a:pt x="7209" y="10905"/>
                        <a:pt x="3230" y="10905"/>
                        <a:pt x="0" y="9041"/>
                      </a:cubicBezTo>
                      <a:lnTo>
                        <a:pt x="5219" y="0"/>
                      </a:lnTo>
                      <a:lnTo>
                        <a:pt x="10439" y="9041"/>
                      </a:lnTo>
                      <a:close/>
                    </a:path>
                  </a:pathLst>
                </a:custGeom>
                <a:solidFill>
                  <a:srgbClr val="4CC1E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893EF26A-AE27-C5C7-368A-643345321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" y="2223"/>
                  <a:ext cx="1253" cy="1085"/>
                </a:xfrm>
                <a:custGeom>
                  <a:avLst/>
                  <a:gdLst>
                    <a:gd name="T0" fmla="*/ 5220 w 10439"/>
                    <a:gd name="T1" fmla="*/ 9041 h 9041"/>
                    <a:gd name="T2" fmla="*/ 0 w 10439"/>
                    <a:gd name="T3" fmla="*/ 0 h 9041"/>
                    <a:gd name="T4" fmla="*/ 10439 w 10439"/>
                    <a:gd name="T5" fmla="*/ 0 h 9041"/>
                    <a:gd name="T6" fmla="*/ 5220 w 10439"/>
                    <a:gd name="T7" fmla="*/ 9041 h 9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9041">
                      <a:moveTo>
                        <a:pt x="5220" y="9041"/>
                      </a:moveTo>
                      <a:cubicBezTo>
                        <a:pt x="1990" y="7176"/>
                        <a:pt x="0" y="3729"/>
                        <a:pt x="0" y="0"/>
                      </a:cubicBezTo>
                      <a:lnTo>
                        <a:pt x="10439" y="0"/>
                      </a:lnTo>
                      <a:lnTo>
                        <a:pt x="5220" y="9041"/>
                      </a:lnTo>
                      <a:close/>
                    </a:path>
                  </a:pathLst>
                </a:custGeom>
                <a:solidFill>
                  <a:srgbClr val="FFCC4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9">
                  <a:extLst>
                    <a:ext uri="{FF2B5EF4-FFF2-40B4-BE49-F238E27FC236}">
                      <a16:creationId xmlns:a16="http://schemas.microsoft.com/office/drawing/2014/main" id="{AF380982-FB5F-1EDC-C1A8-53D8E044B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" y="1013"/>
                  <a:ext cx="1253" cy="1085"/>
                </a:xfrm>
                <a:custGeom>
                  <a:avLst/>
                  <a:gdLst>
                    <a:gd name="T0" fmla="*/ 0 w 10439"/>
                    <a:gd name="T1" fmla="*/ 9041 h 9041"/>
                    <a:gd name="T2" fmla="*/ 5220 w 10439"/>
                    <a:gd name="T3" fmla="*/ 0 h 9041"/>
                    <a:gd name="T4" fmla="*/ 10439 w 10439"/>
                    <a:gd name="T5" fmla="*/ 9041 h 9041"/>
                    <a:gd name="T6" fmla="*/ 0 w 10439"/>
                    <a:gd name="T7" fmla="*/ 9041 h 9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9041">
                      <a:moveTo>
                        <a:pt x="0" y="9041"/>
                      </a:moveTo>
                      <a:cubicBezTo>
                        <a:pt x="0" y="5311"/>
                        <a:pt x="1990" y="1865"/>
                        <a:pt x="5220" y="0"/>
                      </a:cubicBezTo>
                      <a:lnTo>
                        <a:pt x="10439" y="9041"/>
                      </a:lnTo>
                      <a:lnTo>
                        <a:pt x="0" y="9041"/>
                      </a:lnTo>
                      <a:close/>
                    </a:path>
                  </a:pathLst>
                </a:custGeom>
                <a:solidFill>
                  <a:srgbClr val="C13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10">
                  <a:extLst>
                    <a:ext uri="{FF2B5EF4-FFF2-40B4-BE49-F238E27FC236}">
                      <a16:creationId xmlns:a16="http://schemas.microsoft.com/office/drawing/2014/main" id="{80EA39A1-2396-EA7F-6231-9022581FC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726"/>
                  <a:ext cx="1253" cy="1309"/>
                </a:xfrm>
                <a:custGeom>
                  <a:avLst/>
                  <a:gdLst>
                    <a:gd name="T0" fmla="*/ 0 w 10439"/>
                    <a:gd name="T1" fmla="*/ 1865 h 10906"/>
                    <a:gd name="T2" fmla="*/ 10439 w 10439"/>
                    <a:gd name="T3" fmla="*/ 1865 h 10906"/>
                    <a:gd name="T4" fmla="*/ 5219 w 10439"/>
                    <a:gd name="T5" fmla="*/ 10906 h 10906"/>
                    <a:gd name="T6" fmla="*/ 0 w 10439"/>
                    <a:gd name="T7" fmla="*/ 1865 h 10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9" h="10906">
                      <a:moveTo>
                        <a:pt x="0" y="1865"/>
                      </a:moveTo>
                      <a:cubicBezTo>
                        <a:pt x="3230" y="0"/>
                        <a:pt x="7209" y="0"/>
                        <a:pt x="10439" y="1865"/>
                      </a:cubicBezTo>
                      <a:lnTo>
                        <a:pt x="5219" y="10906"/>
                      </a:lnTo>
                      <a:lnTo>
                        <a:pt x="0" y="1865"/>
                      </a:lnTo>
                      <a:close/>
                    </a:path>
                  </a:pathLst>
                </a:custGeom>
                <a:solidFill>
                  <a:srgbClr val="A2B96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D7B3899-2BEB-E471-E34C-4F0D300CF7C8}"/>
                  </a:ext>
                </a:extLst>
              </p:cNvPr>
              <p:cNvSpPr/>
              <p:nvPr/>
            </p:nvSpPr>
            <p:spPr>
              <a:xfrm>
                <a:off x="4169325" y="1606683"/>
                <a:ext cx="3853350" cy="3709176"/>
              </a:xfrm>
              <a:custGeom>
                <a:avLst/>
                <a:gdLst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735740 w 3853350"/>
                  <a:gd name="connsiteY2" fmla="*/ 253201 h 3709176"/>
                  <a:gd name="connsiteX3" fmla="*/ 2905403 w 3853350"/>
                  <a:gd name="connsiteY3" fmla="*/ 333231 h 3709176"/>
                  <a:gd name="connsiteX4" fmla="*/ 2964225 w 3853350"/>
                  <a:gd name="connsiteY4" fmla="*/ 231480 h 3709176"/>
                  <a:gd name="connsiteX5" fmla="*/ 3270174 w 3853350"/>
                  <a:gd name="connsiteY5" fmla="*/ 473950 h 3709176"/>
                  <a:gd name="connsiteX6" fmla="*/ 3023274 w 3853350"/>
                  <a:gd name="connsiteY6" fmla="*/ 895697 h 3709176"/>
                  <a:gd name="connsiteX7" fmla="*/ 2887872 w 3853350"/>
                  <a:gd name="connsiteY7" fmla="*/ 1129410 h 3709176"/>
                  <a:gd name="connsiteX8" fmla="*/ 3038616 w 3853350"/>
                  <a:gd name="connsiteY8" fmla="*/ 1393689 h 3709176"/>
                  <a:gd name="connsiteX9" fmla="*/ 3309421 w 3853350"/>
                  <a:gd name="connsiteY9" fmla="*/ 1395921 h 3709176"/>
                  <a:gd name="connsiteX10" fmla="*/ 3798761 w 3853350"/>
                  <a:gd name="connsiteY10" fmla="*/ 1397982 h 3709176"/>
                  <a:gd name="connsiteX11" fmla="*/ 3851209 w 3853350"/>
                  <a:gd name="connsiteY11" fmla="*/ 1762889 h 3709176"/>
                  <a:gd name="connsiteX12" fmla="*/ 3676073 w 3853350"/>
                  <a:gd name="connsiteY12" fmla="*/ 1762889 h 3709176"/>
                  <a:gd name="connsiteX13" fmla="*/ 3697374 w 3853350"/>
                  <a:gd name="connsiteY13" fmla="*/ 1948520 h 3709176"/>
                  <a:gd name="connsiteX14" fmla="*/ 3853350 w 3853350"/>
                  <a:gd name="connsiteY14" fmla="*/ 1948520 h 3709176"/>
                  <a:gd name="connsiteX15" fmla="*/ 3814103 w 3853350"/>
                  <a:gd name="connsiteY15" fmla="*/ 2258648 h 3709176"/>
                  <a:gd name="connsiteX16" fmla="*/ 3324763 w 3853350"/>
                  <a:gd name="connsiteY16" fmla="*/ 2273931 h 3709176"/>
                  <a:gd name="connsiteX17" fmla="*/ 3053780 w 3853350"/>
                  <a:gd name="connsiteY17" fmla="*/ 2282689 h 3709176"/>
                  <a:gd name="connsiteX18" fmla="*/ 2909636 w 3853350"/>
                  <a:gd name="connsiteY18" fmla="*/ 2551432 h 3709176"/>
                  <a:gd name="connsiteX19" fmla="*/ 3051639 w 3853350"/>
                  <a:gd name="connsiteY19" fmla="*/ 2780852 h 3709176"/>
                  <a:gd name="connsiteX20" fmla="*/ 3309421 w 3853350"/>
                  <a:gd name="connsiteY20" fmla="*/ 3195902 h 3709176"/>
                  <a:gd name="connsiteX21" fmla="*/ 2964225 w 3853350"/>
                  <a:gd name="connsiteY21" fmla="*/ 3477696 h 3709176"/>
                  <a:gd name="connsiteX22" fmla="*/ 2891657 w 3853350"/>
                  <a:gd name="connsiteY22" fmla="*/ 3352168 h 3709176"/>
                  <a:gd name="connsiteX23" fmla="*/ 2741035 w 3853350"/>
                  <a:gd name="connsiteY23" fmla="*/ 3465134 h 3709176"/>
                  <a:gd name="connsiteX24" fmla="*/ 2802599 w 3853350"/>
                  <a:gd name="connsiteY24" fmla="*/ 3571628 h 3709176"/>
                  <a:gd name="connsiteX25" fmla="*/ 2453121 w 3853350"/>
                  <a:gd name="connsiteY25" fmla="*/ 3709176 h 3709176"/>
                  <a:gd name="connsiteX26" fmla="*/ 2208541 w 3853350"/>
                  <a:gd name="connsiteY26" fmla="*/ 3283136 h 3709176"/>
                  <a:gd name="connsiteX27" fmla="*/ 2072960 w 3853350"/>
                  <a:gd name="connsiteY27" fmla="*/ 3049424 h 3709176"/>
                  <a:gd name="connsiteX28" fmla="*/ 1767189 w 3853350"/>
                  <a:gd name="connsiteY28" fmla="*/ 3049424 h 3709176"/>
                  <a:gd name="connsiteX29" fmla="*/ 1631787 w 3853350"/>
                  <a:gd name="connsiteY29" fmla="*/ 3283136 h 3709176"/>
                  <a:gd name="connsiteX30" fmla="*/ 1389347 w 3853350"/>
                  <a:gd name="connsiteY30" fmla="*/ 3704883 h 3709176"/>
                  <a:gd name="connsiteX31" fmla="*/ 1039870 w 3853350"/>
                  <a:gd name="connsiteY31" fmla="*/ 3564930 h 3709176"/>
                  <a:gd name="connsiteX32" fmla="*/ 1118414 w 3853350"/>
                  <a:gd name="connsiteY32" fmla="*/ 3428552 h 3709176"/>
                  <a:gd name="connsiteX33" fmla="*/ 943448 w 3853350"/>
                  <a:gd name="connsiteY33" fmla="*/ 3357952 h 3709176"/>
                  <a:gd name="connsiteX34" fmla="*/ 878065 w 3853350"/>
                  <a:gd name="connsiteY34" fmla="*/ 3470999 h 3709176"/>
                  <a:gd name="connsiteX35" fmla="*/ 583176 w 3853350"/>
                  <a:gd name="connsiteY35" fmla="*/ 3235226 h 3709176"/>
                  <a:gd name="connsiteX36" fmla="*/ 830076 w 3853350"/>
                  <a:gd name="connsiteY36" fmla="*/ 2813479 h 3709176"/>
                  <a:gd name="connsiteX37" fmla="*/ 965478 w 3853350"/>
                  <a:gd name="connsiteY37" fmla="*/ 2579766 h 3709176"/>
                  <a:gd name="connsiteX38" fmla="*/ 814734 w 3853350"/>
                  <a:gd name="connsiteY38" fmla="*/ 2315488 h 3709176"/>
                  <a:gd name="connsiteX39" fmla="*/ 543929 w 3853350"/>
                  <a:gd name="connsiteY39" fmla="*/ 2313255 h 3709176"/>
                  <a:gd name="connsiteX40" fmla="*/ 54589 w 3853350"/>
                  <a:gd name="connsiteY40" fmla="*/ 2311195 h 3709176"/>
                  <a:gd name="connsiteX41" fmla="*/ 2141 w 3853350"/>
                  <a:gd name="connsiteY41" fmla="*/ 1946287 h 3709176"/>
                  <a:gd name="connsiteX42" fmla="*/ 131855 w 3853350"/>
                  <a:gd name="connsiteY42" fmla="*/ 1946287 h 3709176"/>
                  <a:gd name="connsiteX43" fmla="*/ 134711 w 3853350"/>
                  <a:gd name="connsiteY43" fmla="*/ 1760657 h 3709176"/>
                  <a:gd name="connsiteX44" fmla="*/ 0 w 3853350"/>
                  <a:gd name="connsiteY44" fmla="*/ 1760657 h 3709176"/>
                  <a:gd name="connsiteX45" fmla="*/ 39247 w 3853350"/>
                  <a:gd name="connsiteY45" fmla="*/ 1450528 h 3709176"/>
                  <a:gd name="connsiteX46" fmla="*/ 528587 w 3853350"/>
                  <a:gd name="connsiteY46" fmla="*/ 1435245 h 3709176"/>
                  <a:gd name="connsiteX47" fmla="*/ 799570 w 3853350"/>
                  <a:gd name="connsiteY47" fmla="*/ 1426487 h 3709176"/>
                  <a:gd name="connsiteX48" fmla="*/ 943714 w 3853350"/>
                  <a:gd name="connsiteY48" fmla="*/ 1157744 h 3709176"/>
                  <a:gd name="connsiteX49" fmla="*/ 801711 w 3853350"/>
                  <a:gd name="connsiteY49" fmla="*/ 928324 h 3709176"/>
                  <a:gd name="connsiteX50" fmla="*/ 543929 w 3853350"/>
                  <a:gd name="connsiteY50" fmla="*/ 513275 h 3709176"/>
                  <a:gd name="connsiteX51" fmla="*/ 878065 w 3853350"/>
                  <a:gd name="connsiteY51" fmla="*/ 238177 h 3709176"/>
                  <a:gd name="connsiteX52" fmla="*/ 962312 w 3853350"/>
                  <a:gd name="connsiteY52" fmla="*/ 383840 h 3709176"/>
                  <a:gd name="connsiteX53" fmla="*/ 1119944 w 3853350"/>
                  <a:gd name="connsiteY53" fmla="*/ 283282 h 3709176"/>
                  <a:gd name="connsiteX54" fmla="*/ 1039870 w 3853350"/>
                  <a:gd name="connsiteY54" fmla="*/ 144246 h 3709176"/>
                  <a:gd name="connsiteX55" fmla="*/ 1389347 w 3853350"/>
                  <a:gd name="connsiteY55" fmla="*/ 4293 h 3709176"/>
                  <a:gd name="connsiteX56" fmla="*/ 1631787 w 3853350"/>
                  <a:gd name="connsiteY56" fmla="*/ 426040 h 3709176"/>
                  <a:gd name="connsiteX57" fmla="*/ 1767189 w 3853350"/>
                  <a:gd name="connsiteY57" fmla="*/ 659753 h 3709176"/>
                  <a:gd name="connsiteX58" fmla="*/ 2072960 w 3853350"/>
                  <a:gd name="connsiteY58" fmla="*/ 659753 h 3709176"/>
                  <a:gd name="connsiteX59" fmla="*/ 2208541 w 3853350"/>
                  <a:gd name="connsiteY59" fmla="*/ 42604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735740 w 3853350"/>
                  <a:gd name="connsiteY2" fmla="*/ 253201 h 3709176"/>
                  <a:gd name="connsiteX3" fmla="*/ 2905403 w 3853350"/>
                  <a:gd name="connsiteY3" fmla="*/ 333231 h 3709176"/>
                  <a:gd name="connsiteX4" fmla="*/ 2964225 w 3853350"/>
                  <a:gd name="connsiteY4" fmla="*/ 231480 h 3709176"/>
                  <a:gd name="connsiteX5" fmla="*/ 3270174 w 3853350"/>
                  <a:gd name="connsiteY5" fmla="*/ 473950 h 3709176"/>
                  <a:gd name="connsiteX6" fmla="*/ 3023274 w 3853350"/>
                  <a:gd name="connsiteY6" fmla="*/ 895697 h 3709176"/>
                  <a:gd name="connsiteX7" fmla="*/ 2887872 w 3853350"/>
                  <a:gd name="connsiteY7" fmla="*/ 1129410 h 3709176"/>
                  <a:gd name="connsiteX8" fmla="*/ 3038616 w 3853350"/>
                  <a:gd name="connsiteY8" fmla="*/ 1393689 h 3709176"/>
                  <a:gd name="connsiteX9" fmla="*/ 3309421 w 3853350"/>
                  <a:gd name="connsiteY9" fmla="*/ 1395921 h 3709176"/>
                  <a:gd name="connsiteX10" fmla="*/ 3798761 w 3853350"/>
                  <a:gd name="connsiteY10" fmla="*/ 1397982 h 3709176"/>
                  <a:gd name="connsiteX11" fmla="*/ 3851209 w 3853350"/>
                  <a:gd name="connsiteY11" fmla="*/ 1762889 h 3709176"/>
                  <a:gd name="connsiteX12" fmla="*/ 3676073 w 3853350"/>
                  <a:gd name="connsiteY12" fmla="*/ 1762889 h 3709176"/>
                  <a:gd name="connsiteX13" fmla="*/ 3697374 w 3853350"/>
                  <a:gd name="connsiteY13" fmla="*/ 1948520 h 3709176"/>
                  <a:gd name="connsiteX14" fmla="*/ 3853350 w 3853350"/>
                  <a:gd name="connsiteY14" fmla="*/ 1948520 h 3709176"/>
                  <a:gd name="connsiteX15" fmla="*/ 3814103 w 3853350"/>
                  <a:gd name="connsiteY15" fmla="*/ 2258648 h 3709176"/>
                  <a:gd name="connsiteX16" fmla="*/ 3324763 w 3853350"/>
                  <a:gd name="connsiteY16" fmla="*/ 2273931 h 3709176"/>
                  <a:gd name="connsiteX17" fmla="*/ 3053780 w 3853350"/>
                  <a:gd name="connsiteY17" fmla="*/ 2282689 h 3709176"/>
                  <a:gd name="connsiteX18" fmla="*/ 2909636 w 3853350"/>
                  <a:gd name="connsiteY18" fmla="*/ 2551432 h 3709176"/>
                  <a:gd name="connsiteX19" fmla="*/ 3051639 w 3853350"/>
                  <a:gd name="connsiteY19" fmla="*/ 2780852 h 3709176"/>
                  <a:gd name="connsiteX20" fmla="*/ 3309421 w 3853350"/>
                  <a:gd name="connsiteY20" fmla="*/ 3195902 h 3709176"/>
                  <a:gd name="connsiteX21" fmla="*/ 2964225 w 3853350"/>
                  <a:gd name="connsiteY21" fmla="*/ 3477696 h 3709176"/>
                  <a:gd name="connsiteX22" fmla="*/ 2891657 w 3853350"/>
                  <a:gd name="connsiteY22" fmla="*/ 3352168 h 3709176"/>
                  <a:gd name="connsiteX23" fmla="*/ 2741035 w 3853350"/>
                  <a:gd name="connsiteY23" fmla="*/ 3465134 h 3709176"/>
                  <a:gd name="connsiteX24" fmla="*/ 2802599 w 3853350"/>
                  <a:gd name="connsiteY24" fmla="*/ 3571628 h 3709176"/>
                  <a:gd name="connsiteX25" fmla="*/ 2453121 w 3853350"/>
                  <a:gd name="connsiteY25" fmla="*/ 3709176 h 3709176"/>
                  <a:gd name="connsiteX26" fmla="*/ 2208541 w 3853350"/>
                  <a:gd name="connsiteY26" fmla="*/ 3283136 h 3709176"/>
                  <a:gd name="connsiteX27" fmla="*/ 2072960 w 3853350"/>
                  <a:gd name="connsiteY27" fmla="*/ 3049424 h 3709176"/>
                  <a:gd name="connsiteX28" fmla="*/ 1767189 w 3853350"/>
                  <a:gd name="connsiteY28" fmla="*/ 3049424 h 3709176"/>
                  <a:gd name="connsiteX29" fmla="*/ 1631787 w 3853350"/>
                  <a:gd name="connsiteY29" fmla="*/ 3283136 h 3709176"/>
                  <a:gd name="connsiteX30" fmla="*/ 1389347 w 3853350"/>
                  <a:gd name="connsiteY30" fmla="*/ 3704883 h 3709176"/>
                  <a:gd name="connsiteX31" fmla="*/ 1039870 w 3853350"/>
                  <a:gd name="connsiteY31" fmla="*/ 3564930 h 3709176"/>
                  <a:gd name="connsiteX32" fmla="*/ 1118414 w 3853350"/>
                  <a:gd name="connsiteY32" fmla="*/ 3428552 h 3709176"/>
                  <a:gd name="connsiteX33" fmla="*/ 943448 w 3853350"/>
                  <a:gd name="connsiteY33" fmla="*/ 3357952 h 3709176"/>
                  <a:gd name="connsiteX34" fmla="*/ 878065 w 3853350"/>
                  <a:gd name="connsiteY34" fmla="*/ 3470999 h 3709176"/>
                  <a:gd name="connsiteX35" fmla="*/ 583176 w 3853350"/>
                  <a:gd name="connsiteY35" fmla="*/ 3235226 h 3709176"/>
                  <a:gd name="connsiteX36" fmla="*/ 830076 w 3853350"/>
                  <a:gd name="connsiteY36" fmla="*/ 2813479 h 3709176"/>
                  <a:gd name="connsiteX37" fmla="*/ 965478 w 3853350"/>
                  <a:gd name="connsiteY37" fmla="*/ 2579766 h 3709176"/>
                  <a:gd name="connsiteX38" fmla="*/ 814734 w 3853350"/>
                  <a:gd name="connsiteY38" fmla="*/ 2315488 h 3709176"/>
                  <a:gd name="connsiteX39" fmla="*/ 543929 w 3853350"/>
                  <a:gd name="connsiteY39" fmla="*/ 2313255 h 3709176"/>
                  <a:gd name="connsiteX40" fmla="*/ 54589 w 3853350"/>
                  <a:gd name="connsiteY40" fmla="*/ 2311195 h 3709176"/>
                  <a:gd name="connsiteX41" fmla="*/ 2141 w 3853350"/>
                  <a:gd name="connsiteY41" fmla="*/ 1946287 h 3709176"/>
                  <a:gd name="connsiteX42" fmla="*/ 131855 w 3853350"/>
                  <a:gd name="connsiteY42" fmla="*/ 1946287 h 3709176"/>
                  <a:gd name="connsiteX43" fmla="*/ 134711 w 3853350"/>
                  <a:gd name="connsiteY43" fmla="*/ 1760657 h 3709176"/>
                  <a:gd name="connsiteX44" fmla="*/ 0 w 3853350"/>
                  <a:gd name="connsiteY44" fmla="*/ 1760657 h 3709176"/>
                  <a:gd name="connsiteX45" fmla="*/ 39247 w 3853350"/>
                  <a:gd name="connsiteY45" fmla="*/ 1450528 h 3709176"/>
                  <a:gd name="connsiteX46" fmla="*/ 528587 w 3853350"/>
                  <a:gd name="connsiteY46" fmla="*/ 1435245 h 3709176"/>
                  <a:gd name="connsiteX47" fmla="*/ 799570 w 3853350"/>
                  <a:gd name="connsiteY47" fmla="*/ 1426487 h 3709176"/>
                  <a:gd name="connsiteX48" fmla="*/ 943714 w 3853350"/>
                  <a:gd name="connsiteY48" fmla="*/ 1157744 h 3709176"/>
                  <a:gd name="connsiteX49" fmla="*/ 801711 w 3853350"/>
                  <a:gd name="connsiteY49" fmla="*/ 928324 h 3709176"/>
                  <a:gd name="connsiteX50" fmla="*/ 543929 w 3853350"/>
                  <a:gd name="connsiteY50" fmla="*/ 513275 h 3709176"/>
                  <a:gd name="connsiteX51" fmla="*/ 878065 w 3853350"/>
                  <a:gd name="connsiteY51" fmla="*/ 238177 h 3709176"/>
                  <a:gd name="connsiteX52" fmla="*/ 962312 w 3853350"/>
                  <a:gd name="connsiteY52" fmla="*/ 383840 h 3709176"/>
                  <a:gd name="connsiteX53" fmla="*/ 1039870 w 3853350"/>
                  <a:gd name="connsiteY53" fmla="*/ 144246 h 3709176"/>
                  <a:gd name="connsiteX54" fmla="*/ 1389347 w 3853350"/>
                  <a:gd name="connsiteY54" fmla="*/ 4293 h 3709176"/>
                  <a:gd name="connsiteX55" fmla="*/ 1631787 w 3853350"/>
                  <a:gd name="connsiteY55" fmla="*/ 426040 h 3709176"/>
                  <a:gd name="connsiteX56" fmla="*/ 1767189 w 3853350"/>
                  <a:gd name="connsiteY56" fmla="*/ 659753 h 3709176"/>
                  <a:gd name="connsiteX57" fmla="*/ 2072960 w 3853350"/>
                  <a:gd name="connsiteY57" fmla="*/ 659753 h 3709176"/>
                  <a:gd name="connsiteX58" fmla="*/ 2208541 w 3853350"/>
                  <a:gd name="connsiteY58" fmla="*/ 426040 h 3709176"/>
                  <a:gd name="connsiteX59" fmla="*/ 2453121 w 3853350"/>
                  <a:gd name="connsiteY59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735740 w 3853350"/>
                  <a:gd name="connsiteY2" fmla="*/ 253201 h 3709176"/>
                  <a:gd name="connsiteX3" fmla="*/ 2905403 w 3853350"/>
                  <a:gd name="connsiteY3" fmla="*/ 333231 h 3709176"/>
                  <a:gd name="connsiteX4" fmla="*/ 2964225 w 3853350"/>
                  <a:gd name="connsiteY4" fmla="*/ 231480 h 3709176"/>
                  <a:gd name="connsiteX5" fmla="*/ 3270174 w 3853350"/>
                  <a:gd name="connsiteY5" fmla="*/ 473950 h 3709176"/>
                  <a:gd name="connsiteX6" fmla="*/ 3023274 w 3853350"/>
                  <a:gd name="connsiteY6" fmla="*/ 895697 h 3709176"/>
                  <a:gd name="connsiteX7" fmla="*/ 2887872 w 3853350"/>
                  <a:gd name="connsiteY7" fmla="*/ 1129410 h 3709176"/>
                  <a:gd name="connsiteX8" fmla="*/ 3038616 w 3853350"/>
                  <a:gd name="connsiteY8" fmla="*/ 1393689 h 3709176"/>
                  <a:gd name="connsiteX9" fmla="*/ 3309421 w 3853350"/>
                  <a:gd name="connsiteY9" fmla="*/ 1395921 h 3709176"/>
                  <a:gd name="connsiteX10" fmla="*/ 3798761 w 3853350"/>
                  <a:gd name="connsiteY10" fmla="*/ 1397982 h 3709176"/>
                  <a:gd name="connsiteX11" fmla="*/ 3851209 w 3853350"/>
                  <a:gd name="connsiteY11" fmla="*/ 1762889 h 3709176"/>
                  <a:gd name="connsiteX12" fmla="*/ 3676073 w 3853350"/>
                  <a:gd name="connsiteY12" fmla="*/ 1762889 h 3709176"/>
                  <a:gd name="connsiteX13" fmla="*/ 3697374 w 3853350"/>
                  <a:gd name="connsiteY13" fmla="*/ 1948520 h 3709176"/>
                  <a:gd name="connsiteX14" fmla="*/ 3853350 w 3853350"/>
                  <a:gd name="connsiteY14" fmla="*/ 1948520 h 3709176"/>
                  <a:gd name="connsiteX15" fmla="*/ 3814103 w 3853350"/>
                  <a:gd name="connsiteY15" fmla="*/ 2258648 h 3709176"/>
                  <a:gd name="connsiteX16" fmla="*/ 3324763 w 3853350"/>
                  <a:gd name="connsiteY16" fmla="*/ 2273931 h 3709176"/>
                  <a:gd name="connsiteX17" fmla="*/ 3053780 w 3853350"/>
                  <a:gd name="connsiteY17" fmla="*/ 2282689 h 3709176"/>
                  <a:gd name="connsiteX18" fmla="*/ 2909636 w 3853350"/>
                  <a:gd name="connsiteY18" fmla="*/ 2551432 h 3709176"/>
                  <a:gd name="connsiteX19" fmla="*/ 3051639 w 3853350"/>
                  <a:gd name="connsiteY19" fmla="*/ 2780852 h 3709176"/>
                  <a:gd name="connsiteX20" fmla="*/ 3309421 w 3853350"/>
                  <a:gd name="connsiteY20" fmla="*/ 3195902 h 3709176"/>
                  <a:gd name="connsiteX21" fmla="*/ 2964225 w 3853350"/>
                  <a:gd name="connsiteY21" fmla="*/ 3477696 h 3709176"/>
                  <a:gd name="connsiteX22" fmla="*/ 2891657 w 3853350"/>
                  <a:gd name="connsiteY22" fmla="*/ 3352168 h 3709176"/>
                  <a:gd name="connsiteX23" fmla="*/ 2741035 w 3853350"/>
                  <a:gd name="connsiteY23" fmla="*/ 3465134 h 3709176"/>
                  <a:gd name="connsiteX24" fmla="*/ 2802599 w 3853350"/>
                  <a:gd name="connsiteY24" fmla="*/ 3571628 h 3709176"/>
                  <a:gd name="connsiteX25" fmla="*/ 2453121 w 3853350"/>
                  <a:gd name="connsiteY25" fmla="*/ 3709176 h 3709176"/>
                  <a:gd name="connsiteX26" fmla="*/ 2208541 w 3853350"/>
                  <a:gd name="connsiteY26" fmla="*/ 3283136 h 3709176"/>
                  <a:gd name="connsiteX27" fmla="*/ 2072960 w 3853350"/>
                  <a:gd name="connsiteY27" fmla="*/ 3049424 h 3709176"/>
                  <a:gd name="connsiteX28" fmla="*/ 1767189 w 3853350"/>
                  <a:gd name="connsiteY28" fmla="*/ 3049424 h 3709176"/>
                  <a:gd name="connsiteX29" fmla="*/ 1631787 w 3853350"/>
                  <a:gd name="connsiteY29" fmla="*/ 3283136 h 3709176"/>
                  <a:gd name="connsiteX30" fmla="*/ 1389347 w 3853350"/>
                  <a:gd name="connsiteY30" fmla="*/ 3704883 h 3709176"/>
                  <a:gd name="connsiteX31" fmla="*/ 1039870 w 3853350"/>
                  <a:gd name="connsiteY31" fmla="*/ 3564930 h 3709176"/>
                  <a:gd name="connsiteX32" fmla="*/ 1118414 w 3853350"/>
                  <a:gd name="connsiteY32" fmla="*/ 3428552 h 3709176"/>
                  <a:gd name="connsiteX33" fmla="*/ 943448 w 3853350"/>
                  <a:gd name="connsiteY33" fmla="*/ 3357952 h 3709176"/>
                  <a:gd name="connsiteX34" fmla="*/ 878065 w 3853350"/>
                  <a:gd name="connsiteY34" fmla="*/ 3470999 h 3709176"/>
                  <a:gd name="connsiteX35" fmla="*/ 583176 w 3853350"/>
                  <a:gd name="connsiteY35" fmla="*/ 3235226 h 3709176"/>
                  <a:gd name="connsiteX36" fmla="*/ 830076 w 3853350"/>
                  <a:gd name="connsiteY36" fmla="*/ 2813479 h 3709176"/>
                  <a:gd name="connsiteX37" fmla="*/ 965478 w 3853350"/>
                  <a:gd name="connsiteY37" fmla="*/ 2579766 h 3709176"/>
                  <a:gd name="connsiteX38" fmla="*/ 814734 w 3853350"/>
                  <a:gd name="connsiteY38" fmla="*/ 2315488 h 3709176"/>
                  <a:gd name="connsiteX39" fmla="*/ 543929 w 3853350"/>
                  <a:gd name="connsiteY39" fmla="*/ 2313255 h 3709176"/>
                  <a:gd name="connsiteX40" fmla="*/ 54589 w 3853350"/>
                  <a:gd name="connsiteY40" fmla="*/ 2311195 h 3709176"/>
                  <a:gd name="connsiteX41" fmla="*/ 2141 w 3853350"/>
                  <a:gd name="connsiteY41" fmla="*/ 1946287 h 3709176"/>
                  <a:gd name="connsiteX42" fmla="*/ 131855 w 3853350"/>
                  <a:gd name="connsiteY42" fmla="*/ 1946287 h 3709176"/>
                  <a:gd name="connsiteX43" fmla="*/ 134711 w 3853350"/>
                  <a:gd name="connsiteY43" fmla="*/ 1760657 h 3709176"/>
                  <a:gd name="connsiteX44" fmla="*/ 0 w 3853350"/>
                  <a:gd name="connsiteY44" fmla="*/ 1760657 h 3709176"/>
                  <a:gd name="connsiteX45" fmla="*/ 39247 w 3853350"/>
                  <a:gd name="connsiteY45" fmla="*/ 1450528 h 3709176"/>
                  <a:gd name="connsiteX46" fmla="*/ 528587 w 3853350"/>
                  <a:gd name="connsiteY46" fmla="*/ 1435245 h 3709176"/>
                  <a:gd name="connsiteX47" fmla="*/ 799570 w 3853350"/>
                  <a:gd name="connsiteY47" fmla="*/ 1426487 h 3709176"/>
                  <a:gd name="connsiteX48" fmla="*/ 943714 w 3853350"/>
                  <a:gd name="connsiteY48" fmla="*/ 1157744 h 3709176"/>
                  <a:gd name="connsiteX49" fmla="*/ 801711 w 3853350"/>
                  <a:gd name="connsiteY49" fmla="*/ 928324 h 3709176"/>
                  <a:gd name="connsiteX50" fmla="*/ 543929 w 3853350"/>
                  <a:gd name="connsiteY50" fmla="*/ 513275 h 3709176"/>
                  <a:gd name="connsiteX51" fmla="*/ 878065 w 3853350"/>
                  <a:gd name="connsiteY51" fmla="*/ 238177 h 3709176"/>
                  <a:gd name="connsiteX52" fmla="*/ 1039870 w 3853350"/>
                  <a:gd name="connsiteY52" fmla="*/ 144246 h 3709176"/>
                  <a:gd name="connsiteX53" fmla="*/ 1389347 w 3853350"/>
                  <a:gd name="connsiteY53" fmla="*/ 4293 h 3709176"/>
                  <a:gd name="connsiteX54" fmla="*/ 1631787 w 3853350"/>
                  <a:gd name="connsiteY54" fmla="*/ 426040 h 3709176"/>
                  <a:gd name="connsiteX55" fmla="*/ 1767189 w 3853350"/>
                  <a:gd name="connsiteY55" fmla="*/ 659753 h 3709176"/>
                  <a:gd name="connsiteX56" fmla="*/ 2072960 w 3853350"/>
                  <a:gd name="connsiteY56" fmla="*/ 659753 h 3709176"/>
                  <a:gd name="connsiteX57" fmla="*/ 2208541 w 3853350"/>
                  <a:gd name="connsiteY57" fmla="*/ 426040 h 3709176"/>
                  <a:gd name="connsiteX58" fmla="*/ 2453121 w 3853350"/>
                  <a:gd name="connsiteY58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05403 w 3853350"/>
                  <a:gd name="connsiteY2" fmla="*/ 333231 h 3709176"/>
                  <a:gd name="connsiteX3" fmla="*/ 2964225 w 3853350"/>
                  <a:gd name="connsiteY3" fmla="*/ 231480 h 3709176"/>
                  <a:gd name="connsiteX4" fmla="*/ 3270174 w 3853350"/>
                  <a:gd name="connsiteY4" fmla="*/ 473950 h 3709176"/>
                  <a:gd name="connsiteX5" fmla="*/ 3023274 w 3853350"/>
                  <a:gd name="connsiteY5" fmla="*/ 895697 h 3709176"/>
                  <a:gd name="connsiteX6" fmla="*/ 2887872 w 3853350"/>
                  <a:gd name="connsiteY6" fmla="*/ 1129410 h 3709176"/>
                  <a:gd name="connsiteX7" fmla="*/ 3038616 w 3853350"/>
                  <a:gd name="connsiteY7" fmla="*/ 1393689 h 3709176"/>
                  <a:gd name="connsiteX8" fmla="*/ 3309421 w 3853350"/>
                  <a:gd name="connsiteY8" fmla="*/ 1395921 h 3709176"/>
                  <a:gd name="connsiteX9" fmla="*/ 3798761 w 3853350"/>
                  <a:gd name="connsiteY9" fmla="*/ 1397982 h 3709176"/>
                  <a:gd name="connsiteX10" fmla="*/ 3851209 w 3853350"/>
                  <a:gd name="connsiteY10" fmla="*/ 1762889 h 3709176"/>
                  <a:gd name="connsiteX11" fmla="*/ 3676073 w 3853350"/>
                  <a:gd name="connsiteY11" fmla="*/ 1762889 h 3709176"/>
                  <a:gd name="connsiteX12" fmla="*/ 3697374 w 3853350"/>
                  <a:gd name="connsiteY12" fmla="*/ 1948520 h 3709176"/>
                  <a:gd name="connsiteX13" fmla="*/ 3853350 w 3853350"/>
                  <a:gd name="connsiteY13" fmla="*/ 1948520 h 3709176"/>
                  <a:gd name="connsiteX14" fmla="*/ 3814103 w 3853350"/>
                  <a:gd name="connsiteY14" fmla="*/ 2258648 h 3709176"/>
                  <a:gd name="connsiteX15" fmla="*/ 3324763 w 3853350"/>
                  <a:gd name="connsiteY15" fmla="*/ 2273931 h 3709176"/>
                  <a:gd name="connsiteX16" fmla="*/ 3053780 w 3853350"/>
                  <a:gd name="connsiteY16" fmla="*/ 2282689 h 3709176"/>
                  <a:gd name="connsiteX17" fmla="*/ 2909636 w 3853350"/>
                  <a:gd name="connsiteY17" fmla="*/ 2551432 h 3709176"/>
                  <a:gd name="connsiteX18" fmla="*/ 3051639 w 3853350"/>
                  <a:gd name="connsiteY18" fmla="*/ 2780852 h 3709176"/>
                  <a:gd name="connsiteX19" fmla="*/ 3309421 w 3853350"/>
                  <a:gd name="connsiteY19" fmla="*/ 3195902 h 3709176"/>
                  <a:gd name="connsiteX20" fmla="*/ 2964225 w 3853350"/>
                  <a:gd name="connsiteY20" fmla="*/ 3477696 h 3709176"/>
                  <a:gd name="connsiteX21" fmla="*/ 2891657 w 3853350"/>
                  <a:gd name="connsiteY21" fmla="*/ 3352168 h 3709176"/>
                  <a:gd name="connsiteX22" fmla="*/ 2741035 w 3853350"/>
                  <a:gd name="connsiteY22" fmla="*/ 3465134 h 3709176"/>
                  <a:gd name="connsiteX23" fmla="*/ 2802599 w 3853350"/>
                  <a:gd name="connsiteY23" fmla="*/ 3571628 h 3709176"/>
                  <a:gd name="connsiteX24" fmla="*/ 2453121 w 3853350"/>
                  <a:gd name="connsiteY24" fmla="*/ 3709176 h 3709176"/>
                  <a:gd name="connsiteX25" fmla="*/ 2208541 w 3853350"/>
                  <a:gd name="connsiteY25" fmla="*/ 3283136 h 3709176"/>
                  <a:gd name="connsiteX26" fmla="*/ 2072960 w 3853350"/>
                  <a:gd name="connsiteY26" fmla="*/ 3049424 h 3709176"/>
                  <a:gd name="connsiteX27" fmla="*/ 1767189 w 3853350"/>
                  <a:gd name="connsiteY27" fmla="*/ 3049424 h 3709176"/>
                  <a:gd name="connsiteX28" fmla="*/ 1631787 w 3853350"/>
                  <a:gd name="connsiteY28" fmla="*/ 3283136 h 3709176"/>
                  <a:gd name="connsiteX29" fmla="*/ 1389347 w 3853350"/>
                  <a:gd name="connsiteY29" fmla="*/ 3704883 h 3709176"/>
                  <a:gd name="connsiteX30" fmla="*/ 1039870 w 3853350"/>
                  <a:gd name="connsiteY30" fmla="*/ 3564930 h 3709176"/>
                  <a:gd name="connsiteX31" fmla="*/ 1118414 w 3853350"/>
                  <a:gd name="connsiteY31" fmla="*/ 3428552 h 3709176"/>
                  <a:gd name="connsiteX32" fmla="*/ 943448 w 3853350"/>
                  <a:gd name="connsiteY32" fmla="*/ 3357952 h 3709176"/>
                  <a:gd name="connsiteX33" fmla="*/ 878065 w 3853350"/>
                  <a:gd name="connsiteY33" fmla="*/ 3470999 h 3709176"/>
                  <a:gd name="connsiteX34" fmla="*/ 583176 w 3853350"/>
                  <a:gd name="connsiteY34" fmla="*/ 3235226 h 3709176"/>
                  <a:gd name="connsiteX35" fmla="*/ 830076 w 3853350"/>
                  <a:gd name="connsiteY35" fmla="*/ 2813479 h 3709176"/>
                  <a:gd name="connsiteX36" fmla="*/ 965478 w 3853350"/>
                  <a:gd name="connsiteY36" fmla="*/ 2579766 h 3709176"/>
                  <a:gd name="connsiteX37" fmla="*/ 814734 w 3853350"/>
                  <a:gd name="connsiteY37" fmla="*/ 2315488 h 3709176"/>
                  <a:gd name="connsiteX38" fmla="*/ 543929 w 3853350"/>
                  <a:gd name="connsiteY38" fmla="*/ 2313255 h 3709176"/>
                  <a:gd name="connsiteX39" fmla="*/ 54589 w 3853350"/>
                  <a:gd name="connsiteY39" fmla="*/ 2311195 h 3709176"/>
                  <a:gd name="connsiteX40" fmla="*/ 2141 w 3853350"/>
                  <a:gd name="connsiteY40" fmla="*/ 1946287 h 3709176"/>
                  <a:gd name="connsiteX41" fmla="*/ 131855 w 3853350"/>
                  <a:gd name="connsiteY41" fmla="*/ 1946287 h 3709176"/>
                  <a:gd name="connsiteX42" fmla="*/ 134711 w 3853350"/>
                  <a:gd name="connsiteY42" fmla="*/ 1760657 h 3709176"/>
                  <a:gd name="connsiteX43" fmla="*/ 0 w 3853350"/>
                  <a:gd name="connsiteY43" fmla="*/ 1760657 h 3709176"/>
                  <a:gd name="connsiteX44" fmla="*/ 39247 w 3853350"/>
                  <a:gd name="connsiteY44" fmla="*/ 1450528 h 3709176"/>
                  <a:gd name="connsiteX45" fmla="*/ 528587 w 3853350"/>
                  <a:gd name="connsiteY45" fmla="*/ 1435245 h 3709176"/>
                  <a:gd name="connsiteX46" fmla="*/ 799570 w 3853350"/>
                  <a:gd name="connsiteY46" fmla="*/ 1426487 h 3709176"/>
                  <a:gd name="connsiteX47" fmla="*/ 943714 w 3853350"/>
                  <a:gd name="connsiteY47" fmla="*/ 1157744 h 3709176"/>
                  <a:gd name="connsiteX48" fmla="*/ 801711 w 3853350"/>
                  <a:gd name="connsiteY48" fmla="*/ 928324 h 3709176"/>
                  <a:gd name="connsiteX49" fmla="*/ 543929 w 3853350"/>
                  <a:gd name="connsiteY49" fmla="*/ 513275 h 3709176"/>
                  <a:gd name="connsiteX50" fmla="*/ 878065 w 3853350"/>
                  <a:gd name="connsiteY50" fmla="*/ 238177 h 3709176"/>
                  <a:gd name="connsiteX51" fmla="*/ 1039870 w 3853350"/>
                  <a:gd name="connsiteY51" fmla="*/ 144246 h 3709176"/>
                  <a:gd name="connsiteX52" fmla="*/ 1389347 w 3853350"/>
                  <a:gd name="connsiteY52" fmla="*/ 4293 h 3709176"/>
                  <a:gd name="connsiteX53" fmla="*/ 1631787 w 3853350"/>
                  <a:gd name="connsiteY53" fmla="*/ 426040 h 3709176"/>
                  <a:gd name="connsiteX54" fmla="*/ 1767189 w 3853350"/>
                  <a:gd name="connsiteY54" fmla="*/ 659753 h 3709176"/>
                  <a:gd name="connsiteX55" fmla="*/ 2072960 w 3853350"/>
                  <a:gd name="connsiteY55" fmla="*/ 659753 h 3709176"/>
                  <a:gd name="connsiteX56" fmla="*/ 2208541 w 3853350"/>
                  <a:gd name="connsiteY56" fmla="*/ 426040 h 3709176"/>
                  <a:gd name="connsiteX57" fmla="*/ 2453121 w 3853350"/>
                  <a:gd name="connsiteY57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676073 w 3853350"/>
                  <a:gd name="connsiteY10" fmla="*/ 1762889 h 3709176"/>
                  <a:gd name="connsiteX11" fmla="*/ 3697374 w 3853350"/>
                  <a:gd name="connsiteY11" fmla="*/ 1948520 h 3709176"/>
                  <a:gd name="connsiteX12" fmla="*/ 3853350 w 3853350"/>
                  <a:gd name="connsiteY12" fmla="*/ 1948520 h 3709176"/>
                  <a:gd name="connsiteX13" fmla="*/ 3814103 w 3853350"/>
                  <a:gd name="connsiteY13" fmla="*/ 2258648 h 3709176"/>
                  <a:gd name="connsiteX14" fmla="*/ 3324763 w 3853350"/>
                  <a:gd name="connsiteY14" fmla="*/ 2273931 h 3709176"/>
                  <a:gd name="connsiteX15" fmla="*/ 3053780 w 3853350"/>
                  <a:gd name="connsiteY15" fmla="*/ 2282689 h 3709176"/>
                  <a:gd name="connsiteX16" fmla="*/ 2909636 w 3853350"/>
                  <a:gd name="connsiteY16" fmla="*/ 2551432 h 3709176"/>
                  <a:gd name="connsiteX17" fmla="*/ 3051639 w 3853350"/>
                  <a:gd name="connsiteY17" fmla="*/ 2780852 h 3709176"/>
                  <a:gd name="connsiteX18" fmla="*/ 3309421 w 3853350"/>
                  <a:gd name="connsiteY18" fmla="*/ 3195902 h 3709176"/>
                  <a:gd name="connsiteX19" fmla="*/ 2964225 w 3853350"/>
                  <a:gd name="connsiteY19" fmla="*/ 3477696 h 3709176"/>
                  <a:gd name="connsiteX20" fmla="*/ 2891657 w 3853350"/>
                  <a:gd name="connsiteY20" fmla="*/ 3352168 h 3709176"/>
                  <a:gd name="connsiteX21" fmla="*/ 2741035 w 3853350"/>
                  <a:gd name="connsiteY21" fmla="*/ 3465134 h 3709176"/>
                  <a:gd name="connsiteX22" fmla="*/ 2802599 w 3853350"/>
                  <a:gd name="connsiteY22" fmla="*/ 3571628 h 3709176"/>
                  <a:gd name="connsiteX23" fmla="*/ 2453121 w 3853350"/>
                  <a:gd name="connsiteY23" fmla="*/ 3709176 h 3709176"/>
                  <a:gd name="connsiteX24" fmla="*/ 2208541 w 3853350"/>
                  <a:gd name="connsiteY24" fmla="*/ 3283136 h 3709176"/>
                  <a:gd name="connsiteX25" fmla="*/ 2072960 w 3853350"/>
                  <a:gd name="connsiteY25" fmla="*/ 3049424 h 3709176"/>
                  <a:gd name="connsiteX26" fmla="*/ 1767189 w 3853350"/>
                  <a:gd name="connsiteY26" fmla="*/ 3049424 h 3709176"/>
                  <a:gd name="connsiteX27" fmla="*/ 1631787 w 3853350"/>
                  <a:gd name="connsiteY27" fmla="*/ 3283136 h 3709176"/>
                  <a:gd name="connsiteX28" fmla="*/ 1389347 w 3853350"/>
                  <a:gd name="connsiteY28" fmla="*/ 3704883 h 3709176"/>
                  <a:gd name="connsiteX29" fmla="*/ 1039870 w 3853350"/>
                  <a:gd name="connsiteY29" fmla="*/ 3564930 h 3709176"/>
                  <a:gd name="connsiteX30" fmla="*/ 1118414 w 3853350"/>
                  <a:gd name="connsiteY30" fmla="*/ 3428552 h 3709176"/>
                  <a:gd name="connsiteX31" fmla="*/ 943448 w 3853350"/>
                  <a:gd name="connsiteY31" fmla="*/ 3357952 h 3709176"/>
                  <a:gd name="connsiteX32" fmla="*/ 878065 w 3853350"/>
                  <a:gd name="connsiteY32" fmla="*/ 3470999 h 3709176"/>
                  <a:gd name="connsiteX33" fmla="*/ 583176 w 3853350"/>
                  <a:gd name="connsiteY33" fmla="*/ 3235226 h 3709176"/>
                  <a:gd name="connsiteX34" fmla="*/ 830076 w 3853350"/>
                  <a:gd name="connsiteY34" fmla="*/ 2813479 h 3709176"/>
                  <a:gd name="connsiteX35" fmla="*/ 965478 w 3853350"/>
                  <a:gd name="connsiteY35" fmla="*/ 2579766 h 3709176"/>
                  <a:gd name="connsiteX36" fmla="*/ 814734 w 3853350"/>
                  <a:gd name="connsiteY36" fmla="*/ 2315488 h 3709176"/>
                  <a:gd name="connsiteX37" fmla="*/ 543929 w 3853350"/>
                  <a:gd name="connsiteY37" fmla="*/ 2313255 h 3709176"/>
                  <a:gd name="connsiteX38" fmla="*/ 54589 w 3853350"/>
                  <a:gd name="connsiteY38" fmla="*/ 2311195 h 3709176"/>
                  <a:gd name="connsiteX39" fmla="*/ 2141 w 3853350"/>
                  <a:gd name="connsiteY39" fmla="*/ 1946287 h 3709176"/>
                  <a:gd name="connsiteX40" fmla="*/ 131855 w 3853350"/>
                  <a:gd name="connsiteY40" fmla="*/ 1946287 h 3709176"/>
                  <a:gd name="connsiteX41" fmla="*/ 134711 w 3853350"/>
                  <a:gd name="connsiteY41" fmla="*/ 1760657 h 3709176"/>
                  <a:gd name="connsiteX42" fmla="*/ 0 w 3853350"/>
                  <a:gd name="connsiteY42" fmla="*/ 1760657 h 3709176"/>
                  <a:gd name="connsiteX43" fmla="*/ 39247 w 3853350"/>
                  <a:gd name="connsiteY43" fmla="*/ 1450528 h 3709176"/>
                  <a:gd name="connsiteX44" fmla="*/ 528587 w 3853350"/>
                  <a:gd name="connsiteY44" fmla="*/ 1435245 h 3709176"/>
                  <a:gd name="connsiteX45" fmla="*/ 799570 w 3853350"/>
                  <a:gd name="connsiteY45" fmla="*/ 1426487 h 3709176"/>
                  <a:gd name="connsiteX46" fmla="*/ 943714 w 3853350"/>
                  <a:gd name="connsiteY46" fmla="*/ 1157744 h 3709176"/>
                  <a:gd name="connsiteX47" fmla="*/ 801711 w 3853350"/>
                  <a:gd name="connsiteY47" fmla="*/ 928324 h 3709176"/>
                  <a:gd name="connsiteX48" fmla="*/ 543929 w 3853350"/>
                  <a:gd name="connsiteY48" fmla="*/ 513275 h 3709176"/>
                  <a:gd name="connsiteX49" fmla="*/ 878065 w 3853350"/>
                  <a:gd name="connsiteY49" fmla="*/ 238177 h 3709176"/>
                  <a:gd name="connsiteX50" fmla="*/ 1039870 w 3853350"/>
                  <a:gd name="connsiteY50" fmla="*/ 144246 h 3709176"/>
                  <a:gd name="connsiteX51" fmla="*/ 1389347 w 3853350"/>
                  <a:gd name="connsiteY51" fmla="*/ 4293 h 3709176"/>
                  <a:gd name="connsiteX52" fmla="*/ 1631787 w 3853350"/>
                  <a:gd name="connsiteY52" fmla="*/ 426040 h 3709176"/>
                  <a:gd name="connsiteX53" fmla="*/ 1767189 w 3853350"/>
                  <a:gd name="connsiteY53" fmla="*/ 659753 h 3709176"/>
                  <a:gd name="connsiteX54" fmla="*/ 2072960 w 3853350"/>
                  <a:gd name="connsiteY54" fmla="*/ 659753 h 3709176"/>
                  <a:gd name="connsiteX55" fmla="*/ 2208541 w 3853350"/>
                  <a:gd name="connsiteY55" fmla="*/ 426040 h 3709176"/>
                  <a:gd name="connsiteX56" fmla="*/ 2453121 w 3853350"/>
                  <a:gd name="connsiteY56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697374 w 3853350"/>
                  <a:gd name="connsiteY10" fmla="*/ 1948520 h 3709176"/>
                  <a:gd name="connsiteX11" fmla="*/ 3853350 w 3853350"/>
                  <a:gd name="connsiteY11" fmla="*/ 1948520 h 3709176"/>
                  <a:gd name="connsiteX12" fmla="*/ 3814103 w 3853350"/>
                  <a:gd name="connsiteY12" fmla="*/ 2258648 h 3709176"/>
                  <a:gd name="connsiteX13" fmla="*/ 3324763 w 3853350"/>
                  <a:gd name="connsiteY13" fmla="*/ 2273931 h 3709176"/>
                  <a:gd name="connsiteX14" fmla="*/ 3053780 w 3853350"/>
                  <a:gd name="connsiteY14" fmla="*/ 2282689 h 3709176"/>
                  <a:gd name="connsiteX15" fmla="*/ 2909636 w 3853350"/>
                  <a:gd name="connsiteY15" fmla="*/ 2551432 h 3709176"/>
                  <a:gd name="connsiteX16" fmla="*/ 3051639 w 3853350"/>
                  <a:gd name="connsiteY16" fmla="*/ 2780852 h 3709176"/>
                  <a:gd name="connsiteX17" fmla="*/ 3309421 w 3853350"/>
                  <a:gd name="connsiteY17" fmla="*/ 3195902 h 3709176"/>
                  <a:gd name="connsiteX18" fmla="*/ 2964225 w 3853350"/>
                  <a:gd name="connsiteY18" fmla="*/ 3477696 h 3709176"/>
                  <a:gd name="connsiteX19" fmla="*/ 2891657 w 3853350"/>
                  <a:gd name="connsiteY19" fmla="*/ 3352168 h 3709176"/>
                  <a:gd name="connsiteX20" fmla="*/ 2741035 w 3853350"/>
                  <a:gd name="connsiteY20" fmla="*/ 3465134 h 3709176"/>
                  <a:gd name="connsiteX21" fmla="*/ 2802599 w 3853350"/>
                  <a:gd name="connsiteY21" fmla="*/ 3571628 h 3709176"/>
                  <a:gd name="connsiteX22" fmla="*/ 2453121 w 3853350"/>
                  <a:gd name="connsiteY22" fmla="*/ 3709176 h 3709176"/>
                  <a:gd name="connsiteX23" fmla="*/ 2208541 w 3853350"/>
                  <a:gd name="connsiteY23" fmla="*/ 3283136 h 3709176"/>
                  <a:gd name="connsiteX24" fmla="*/ 2072960 w 3853350"/>
                  <a:gd name="connsiteY24" fmla="*/ 3049424 h 3709176"/>
                  <a:gd name="connsiteX25" fmla="*/ 1767189 w 3853350"/>
                  <a:gd name="connsiteY25" fmla="*/ 3049424 h 3709176"/>
                  <a:gd name="connsiteX26" fmla="*/ 1631787 w 3853350"/>
                  <a:gd name="connsiteY26" fmla="*/ 3283136 h 3709176"/>
                  <a:gd name="connsiteX27" fmla="*/ 1389347 w 3853350"/>
                  <a:gd name="connsiteY27" fmla="*/ 3704883 h 3709176"/>
                  <a:gd name="connsiteX28" fmla="*/ 1039870 w 3853350"/>
                  <a:gd name="connsiteY28" fmla="*/ 3564930 h 3709176"/>
                  <a:gd name="connsiteX29" fmla="*/ 1118414 w 3853350"/>
                  <a:gd name="connsiteY29" fmla="*/ 3428552 h 3709176"/>
                  <a:gd name="connsiteX30" fmla="*/ 943448 w 3853350"/>
                  <a:gd name="connsiteY30" fmla="*/ 3357952 h 3709176"/>
                  <a:gd name="connsiteX31" fmla="*/ 878065 w 3853350"/>
                  <a:gd name="connsiteY31" fmla="*/ 3470999 h 3709176"/>
                  <a:gd name="connsiteX32" fmla="*/ 583176 w 3853350"/>
                  <a:gd name="connsiteY32" fmla="*/ 3235226 h 3709176"/>
                  <a:gd name="connsiteX33" fmla="*/ 830076 w 3853350"/>
                  <a:gd name="connsiteY33" fmla="*/ 2813479 h 3709176"/>
                  <a:gd name="connsiteX34" fmla="*/ 965478 w 3853350"/>
                  <a:gd name="connsiteY34" fmla="*/ 2579766 h 3709176"/>
                  <a:gd name="connsiteX35" fmla="*/ 814734 w 3853350"/>
                  <a:gd name="connsiteY35" fmla="*/ 2315488 h 3709176"/>
                  <a:gd name="connsiteX36" fmla="*/ 543929 w 3853350"/>
                  <a:gd name="connsiteY36" fmla="*/ 2313255 h 3709176"/>
                  <a:gd name="connsiteX37" fmla="*/ 54589 w 3853350"/>
                  <a:gd name="connsiteY37" fmla="*/ 2311195 h 3709176"/>
                  <a:gd name="connsiteX38" fmla="*/ 2141 w 3853350"/>
                  <a:gd name="connsiteY38" fmla="*/ 1946287 h 3709176"/>
                  <a:gd name="connsiteX39" fmla="*/ 131855 w 3853350"/>
                  <a:gd name="connsiteY39" fmla="*/ 1946287 h 3709176"/>
                  <a:gd name="connsiteX40" fmla="*/ 134711 w 3853350"/>
                  <a:gd name="connsiteY40" fmla="*/ 1760657 h 3709176"/>
                  <a:gd name="connsiteX41" fmla="*/ 0 w 3853350"/>
                  <a:gd name="connsiteY41" fmla="*/ 1760657 h 3709176"/>
                  <a:gd name="connsiteX42" fmla="*/ 39247 w 3853350"/>
                  <a:gd name="connsiteY42" fmla="*/ 1450528 h 3709176"/>
                  <a:gd name="connsiteX43" fmla="*/ 528587 w 3853350"/>
                  <a:gd name="connsiteY43" fmla="*/ 1435245 h 3709176"/>
                  <a:gd name="connsiteX44" fmla="*/ 799570 w 3853350"/>
                  <a:gd name="connsiteY44" fmla="*/ 1426487 h 3709176"/>
                  <a:gd name="connsiteX45" fmla="*/ 943714 w 3853350"/>
                  <a:gd name="connsiteY45" fmla="*/ 1157744 h 3709176"/>
                  <a:gd name="connsiteX46" fmla="*/ 801711 w 3853350"/>
                  <a:gd name="connsiteY46" fmla="*/ 928324 h 3709176"/>
                  <a:gd name="connsiteX47" fmla="*/ 543929 w 3853350"/>
                  <a:gd name="connsiteY47" fmla="*/ 513275 h 3709176"/>
                  <a:gd name="connsiteX48" fmla="*/ 878065 w 3853350"/>
                  <a:gd name="connsiteY48" fmla="*/ 238177 h 3709176"/>
                  <a:gd name="connsiteX49" fmla="*/ 1039870 w 3853350"/>
                  <a:gd name="connsiteY49" fmla="*/ 144246 h 3709176"/>
                  <a:gd name="connsiteX50" fmla="*/ 1389347 w 3853350"/>
                  <a:gd name="connsiteY50" fmla="*/ 4293 h 3709176"/>
                  <a:gd name="connsiteX51" fmla="*/ 1631787 w 3853350"/>
                  <a:gd name="connsiteY51" fmla="*/ 426040 h 3709176"/>
                  <a:gd name="connsiteX52" fmla="*/ 1767189 w 3853350"/>
                  <a:gd name="connsiteY52" fmla="*/ 659753 h 3709176"/>
                  <a:gd name="connsiteX53" fmla="*/ 2072960 w 3853350"/>
                  <a:gd name="connsiteY53" fmla="*/ 659753 h 3709176"/>
                  <a:gd name="connsiteX54" fmla="*/ 2208541 w 3853350"/>
                  <a:gd name="connsiteY54" fmla="*/ 426040 h 3709176"/>
                  <a:gd name="connsiteX55" fmla="*/ 2453121 w 3853350"/>
                  <a:gd name="connsiteY55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91657 w 3853350"/>
                  <a:gd name="connsiteY18" fmla="*/ 3352168 h 3709176"/>
                  <a:gd name="connsiteX19" fmla="*/ 2741035 w 3853350"/>
                  <a:gd name="connsiteY19" fmla="*/ 3465134 h 3709176"/>
                  <a:gd name="connsiteX20" fmla="*/ 2802599 w 3853350"/>
                  <a:gd name="connsiteY20" fmla="*/ 3571628 h 3709176"/>
                  <a:gd name="connsiteX21" fmla="*/ 2453121 w 3853350"/>
                  <a:gd name="connsiteY21" fmla="*/ 3709176 h 3709176"/>
                  <a:gd name="connsiteX22" fmla="*/ 2208541 w 3853350"/>
                  <a:gd name="connsiteY22" fmla="*/ 3283136 h 3709176"/>
                  <a:gd name="connsiteX23" fmla="*/ 2072960 w 3853350"/>
                  <a:gd name="connsiteY23" fmla="*/ 3049424 h 3709176"/>
                  <a:gd name="connsiteX24" fmla="*/ 1767189 w 3853350"/>
                  <a:gd name="connsiteY24" fmla="*/ 3049424 h 3709176"/>
                  <a:gd name="connsiteX25" fmla="*/ 1631787 w 3853350"/>
                  <a:gd name="connsiteY25" fmla="*/ 3283136 h 3709176"/>
                  <a:gd name="connsiteX26" fmla="*/ 1389347 w 3853350"/>
                  <a:gd name="connsiteY26" fmla="*/ 3704883 h 3709176"/>
                  <a:gd name="connsiteX27" fmla="*/ 1039870 w 3853350"/>
                  <a:gd name="connsiteY27" fmla="*/ 3564930 h 3709176"/>
                  <a:gd name="connsiteX28" fmla="*/ 1118414 w 3853350"/>
                  <a:gd name="connsiteY28" fmla="*/ 3428552 h 3709176"/>
                  <a:gd name="connsiteX29" fmla="*/ 943448 w 3853350"/>
                  <a:gd name="connsiteY29" fmla="*/ 3357952 h 3709176"/>
                  <a:gd name="connsiteX30" fmla="*/ 878065 w 3853350"/>
                  <a:gd name="connsiteY30" fmla="*/ 3470999 h 3709176"/>
                  <a:gd name="connsiteX31" fmla="*/ 583176 w 3853350"/>
                  <a:gd name="connsiteY31" fmla="*/ 3235226 h 3709176"/>
                  <a:gd name="connsiteX32" fmla="*/ 830076 w 3853350"/>
                  <a:gd name="connsiteY32" fmla="*/ 2813479 h 3709176"/>
                  <a:gd name="connsiteX33" fmla="*/ 965478 w 3853350"/>
                  <a:gd name="connsiteY33" fmla="*/ 2579766 h 3709176"/>
                  <a:gd name="connsiteX34" fmla="*/ 814734 w 3853350"/>
                  <a:gd name="connsiteY34" fmla="*/ 2315488 h 3709176"/>
                  <a:gd name="connsiteX35" fmla="*/ 543929 w 3853350"/>
                  <a:gd name="connsiteY35" fmla="*/ 2313255 h 3709176"/>
                  <a:gd name="connsiteX36" fmla="*/ 54589 w 3853350"/>
                  <a:gd name="connsiteY36" fmla="*/ 2311195 h 3709176"/>
                  <a:gd name="connsiteX37" fmla="*/ 2141 w 3853350"/>
                  <a:gd name="connsiteY37" fmla="*/ 1946287 h 3709176"/>
                  <a:gd name="connsiteX38" fmla="*/ 131855 w 3853350"/>
                  <a:gd name="connsiteY38" fmla="*/ 1946287 h 3709176"/>
                  <a:gd name="connsiteX39" fmla="*/ 134711 w 3853350"/>
                  <a:gd name="connsiteY39" fmla="*/ 1760657 h 3709176"/>
                  <a:gd name="connsiteX40" fmla="*/ 0 w 3853350"/>
                  <a:gd name="connsiteY40" fmla="*/ 1760657 h 3709176"/>
                  <a:gd name="connsiteX41" fmla="*/ 39247 w 3853350"/>
                  <a:gd name="connsiteY41" fmla="*/ 1450528 h 3709176"/>
                  <a:gd name="connsiteX42" fmla="*/ 528587 w 3853350"/>
                  <a:gd name="connsiteY42" fmla="*/ 1435245 h 3709176"/>
                  <a:gd name="connsiteX43" fmla="*/ 799570 w 3853350"/>
                  <a:gd name="connsiteY43" fmla="*/ 1426487 h 3709176"/>
                  <a:gd name="connsiteX44" fmla="*/ 943714 w 3853350"/>
                  <a:gd name="connsiteY44" fmla="*/ 1157744 h 3709176"/>
                  <a:gd name="connsiteX45" fmla="*/ 801711 w 3853350"/>
                  <a:gd name="connsiteY45" fmla="*/ 928324 h 3709176"/>
                  <a:gd name="connsiteX46" fmla="*/ 543929 w 3853350"/>
                  <a:gd name="connsiteY46" fmla="*/ 513275 h 3709176"/>
                  <a:gd name="connsiteX47" fmla="*/ 878065 w 3853350"/>
                  <a:gd name="connsiteY47" fmla="*/ 238177 h 3709176"/>
                  <a:gd name="connsiteX48" fmla="*/ 1039870 w 3853350"/>
                  <a:gd name="connsiteY48" fmla="*/ 144246 h 3709176"/>
                  <a:gd name="connsiteX49" fmla="*/ 1389347 w 3853350"/>
                  <a:gd name="connsiteY49" fmla="*/ 4293 h 3709176"/>
                  <a:gd name="connsiteX50" fmla="*/ 1631787 w 3853350"/>
                  <a:gd name="connsiteY50" fmla="*/ 426040 h 3709176"/>
                  <a:gd name="connsiteX51" fmla="*/ 1767189 w 3853350"/>
                  <a:gd name="connsiteY51" fmla="*/ 659753 h 3709176"/>
                  <a:gd name="connsiteX52" fmla="*/ 2072960 w 3853350"/>
                  <a:gd name="connsiteY52" fmla="*/ 659753 h 3709176"/>
                  <a:gd name="connsiteX53" fmla="*/ 2208541 w 3853350"/>
                  <a:gd name="connsiteY53" fmla="*/ 426040 h 3709176"/>
                  <a:gd name="connsiteX54" fmla="*/ 2453121 w 3853350"/>
                  <a:gd name="connsiteY54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741035 w 3853350"/>
                  <a:gd name="connsiteY18" fmla="*/ 3465134 h 3709176"/>
                  <a:gd name="connsiteX19" fmla="*/ 2802599 w 3853350"/>
                  <a:gd name="connsiteY19" fmla="*/ 3571628 h 3709176"/>
                  <a:gd name="connsiteX20" fmla="*/ 2453121 w 3853350"/>
                  <a:gd name="connsiteY20" fmla="*/ 3709176 h 3709176"/>
                  <a:gd name="connsiteX21" fmla="*/ 2208541 w 3853350"/>
                  <a:gd name="connsiteY21" fmla="*/ 3283136 h 3709176"/>
                  <a:gd name="connsiteX22" fmla="*/ 2072960 w 3853350"/>
                  <a:gd name="connsiteY22" fmla="*/ 3049424 h 3709176"/>
                  <a:gd name="connsiteX23" fmla="*/ 1767189 w 3853350"/>
                  <a:gd name="connsiteY23" fmla="*/ 3049424 h 3709176"/>
                  <a:gd name="connsiteX24" fmla="*/ 1631787 w 3853350"/>
                  <a:gd name="connsiteY24" fmla="*/ 3283136 h 3709176"/>
                  <a:gd name="connsiteX25" fmla="*/ 1389347 w 3853350"/>
                  <a:gd name="connsiteY25" fmla="*/ 3704883 h 3709176"/>
                  <a:gd name="connsiteX26" fmla="*/ 1039870 w 3853350"/>
                  <a:gd name="connsiteY26" fmla="*/ 3564930 h 3709176"/>
                  <a:gd name="connsiteX27" fmla="*/ 1118414 w 3853350"/>
                  <a:gd name="connsiteY27" fmla="*/ 3428552 h 3709176"/>
                  <a:gd name="connsiteX28" fmla="*/ 943448 w 3853350"/>
                  <a:gd name="connsiteY28" fmla="*/ 3357952 h 3709176"/>
                  <a:gd name="connsiteX29" fmla="*/ 878065 w 3853350"/>
                  <a:gd name="connsiteY29" fmla="*/ 3470999 h 3709176"/>
                  <a:gd name="connsiteX30" fmla="*/ 583176 w 3853350"/>
                  <a:gd name="connsiteY30" fmla="*/ 3235226 h 3709176"/>
                  <a:gd name="connsiteX31" fmla="*/ 830076 w 3853350"/>
                  <a:gd name="connsiteY31" fmla="*/ 2813479 h 3709176"/>
                  <a:gd name="connsiteX32" fmla="*/ 965478 w 3853350"/>
                  <a:gd name="connsiteY32" fmla="*/ 2579766 h 3709176"/>
                  <a:gd name="connsiteX33" fmla="*/ 814734 w 3853350"/>
                  <a:gd name="connsiteY33" fmla="*/ 2315488 h 3709176"/>
                  <a:gd name="connsiteX34" fmla="*/ 543929 w 3853350"/>
                  <a:gd name="connsiteY34" fmla="*/ 2313255 h 3709176"/>
                  <a:gd name="connsiteX35" fmla="*/ 54589 w 3853350"/>
                  <a:gd name="connsiteY35" fmla="*/ 2311195 h 3709176"/>
                  <a:gd name="connsiteX36" fmla="*/ 2141 w 3853350"/>
                  <a:gd name="connsiteY36" fmla="*/ 1946287 h 3709176"/>
                  <a:gd name="connsiteX37" fmla="*/ 131855 w 3853350"/>
                  <a:gd name="connsiteY37" fmla="*/ 1946287 h 3709176"/>
                  <a:gd name="connsiteX38" fmla="*/ 134711 w 3853350"/>
                  <a:gd name="connsiteY38" fmla="*/ 1760657 h 3709176"/>
                  <a:gd name="connsiteX39" fmla="*/ 0 w 3853350"/>
                  <a:gd name="connsiteY39" fmla="*/ 1760657 h 3709176"/>
                  <a:gd name="connsiteX40" fmla="*/ 39247 w 3853350"/>
                  <a:gd name="connsiteY40" fmla="*/ 1450528 h 3709176"/>
                  <a:gd name="connsiteX41" fmla="*/ 528587 w 3853350"/>
                  <a:gd name="connsiteY41" fmla="*/ 1435245 h 3709176"/>
                  <a:gd name="connsiteX42" fmla="*/ 799570 w 3853350"/>
                  <a:gd name="connsiteY42" fmla="*/ 1426487 h 3709176"/>
                  <a:gd name="connsiteX43" fmla="*/ 943714 w 3853350"/>
                  <a:gd name="connsiteY43" fmla="*/ 1157744 h 3709176"/>
                  <a:gd name="connsiteX44" fmla="*/ 801711 w 3853350"/>
                  <a:gd name="connsiteY44" fmla="*/ 928324 h 3709176"/>
                  <a:gd name="connsiteX45" fmla="*/ 543929 w 3853350"/>
                  <a:gd name="connsiteY45" fmla="*/ 513275 h 3709176"/>
                  <a:gd name="connsiteX46" fmla="*/ 878065 w 3853350"/>
                  <a:gd name="connsiteY46" fmla="*/ 238177 h 3709176"/>
                  <a:gd name="connsiteX47" fmla="*/ 1039870 w 3853350"/>
                  <a:gd name="connsiteY47" fmla="*/ 144246 h 3709176"/>
                  <a:gd name="connsiteX48" fmla="*/ 1389347 w 3853350"/>
                  <a:gd name="connsiteY48" fmla="*/ 4293 h 3709176"/>
                  <a:gd name="connsiteX49" fmla="*/ 1631787 w 3853350"/>
                  <a:gd name="connsiteY49" fmla="*/ 426040 h 3709176"/>
                  <a:gd name="connsiteX50" fmla="*/ 1767189 w 3853350"/>
                  <a:gd name="connsiteY50" fmla="*/ 659753 h 3709176"/>
                  <a:gd name="connsiteX51" fmla="*/ 2072960 w 3853350"/>
                  <a:gd name="connsiteY51" fmla="*/ 659753 h 3709176"/>
                  <a:gd name="connsiteX52" fmla="*/ 2208541 w 3853350"/>
                  <a:gd name="connsiteY52" fmla="*/ 426040 h 3709176"/>
                  <a:gd name="connsiteX53" fmla="*/ 2453121 w 3853350"/>
                  <a:gd name="connsiteY53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02599 w 3853350"/>
                  <a:gd name="connsiteY18" fmla="*/ 3571628 h 3709176"/>
                  <a:gd name="connsiteX19" fmla="*/ 2453121 w 3853350"/>
                  <a:gd name="connsiteY19" fmla="*/ 3709176 h 3709176"/>
                  <a:gd name="connsiteX20" fmla="*/ 2208541 w 3853350"/>
                  <a:gd name="connsiteY20" fmla="*/ 3283136 h 3709176"/>
                  <a:gd name="connsiteX21" fmla="*/ 2072960 w 3853350"/>
                  <a:gd name="connsiteY21" fmla="*/ 3049424 h 3709176"/>
                  <a:gd name="connsiteX22" fmla="*/ 1767189 w 3853350"/>
                  <a:gd name="connsiteY22" fmla="*/ 3049424 h 3709176"/>
                  <a:gd name="connsiteX23" fmla="*/ 1631787 w 3853350"/>
                  <a:gd name="connsiteY23" fmla="*/ 3283136 h 3709176"/>
                  <a:gd name="connsiteX24" fmla="*/ 1389347 w 3853350"/>
                  <a:gd name="connsiteY24" fmla="*/ 3704883 h 3709176"/>
                  <a:gd name="connsiteX25" fmla="*/ 1039870 w 3853350"/>
                  <a:gd name="connsiteY25" fmla="*/ 3564930 h 3709176"/>
                  <a:gd name="connsiteX26" fmla="*/ 1118414 w 3853350"/>
                  <a:gd name="connsiteY26" fmla="*/ 3428552 h 3709176"/>
                  <a:gd name="connsiteX27" fmla="*/ 943448 w 3853350"/>
                  <a:gd name="connsiteY27" fmla="*/ 3357952 h 3709176"/>
                  <a:gd name="connsiteX28" fmla="*/ 878065 w 3853350"/>
                  <a:gd name="connsiteY28" fmla="*/ 3470999 h 3709176"/>
                  <a:gd name="connsiteX29" fmla="*/ 583176 w 3853350"/>
                  <a:gd name="connsiteY29" fmla="*/ 3235226 h 3709176"/>
                  <a:gd name="connsiteX30" fmla="*/ 830076 w 3853350"/>
                  <a:gd name="connsiteY30" fmla="*/ 2813479 h 3709176"/>
                  <a:gd name="connsiteX31" fmla="*/ 965478 w 3853350"/>
                  <a:gd name="connsiteY31" fmla="*/ 2579766 h 3709176"/>
                  <a:gd name="connsiteX32" fmla="*/ 814734 w 3853350"/>
                  <a:gd name="connsiteY32" fmla="*/ 2315488 h 3709176"/>
                  <a:gd name="connsiteX33" fmla="*/ 543929 w 3853350"/>
                  <a:gd name="connsiteY33" fmla="*/ 2313255 h 3709176"/>
                  <a:gd name="connsiteX34" fmla="*/ 54589 w 3853350"/>
                  <a:gd name="connsiteY34" fmla="*/ 2311195 h 3709176"/>
                  <a:gd name="connsiteX35" fmla="*/ 2141 w 3853350"/>
                  <a:gd name="connsiteY35" fmla="*/ 1946287 h 3709176"/>
                  <a:gd name="connsiteX36" fmla="*/ 131855 w 3853350"/>
                  <a:gd name="connsiteY36" fmla="*/ 1946287 h 3709176"/>
                  <a:gd name="connsiteX37" fmla="*/ 134711 w 3853350"/>
                  <a:gd name="connsiteY37" fmla="*/ 1760657 h 3709176"/>
                  <a:gd name="connsiteX38" fmla="*/ 0 w 3853350"/>
                  <a:gd name="connsiteY38" fmla="*/ 1760657 h 3709176"/>
                  <a:gd name="connsiteX39" fmla="*/ 39247 w 3853350"/>
                  <a:gd name="connsiteY39" fmla="*/ 1450528 h 3709176"/>
                  <a:gd name="connsiteX40" fmla="*/ 528587 w 3853350"/>
                  <a:gd name="connsiteY40" fmla="*/ 1435245 h 3709176"/>
                  <a:gd name="connsiteX41" fmla="*/ 799570 w 3853350"/>
                  <a:gd name="connsiteY41" fmla="*/ 1426487 h 3709176"/>
                  <a:gd name="connsiteX42" fmla="*/ 943714 w 3853350"/>
                  <a:gd name="connsiteY42" fmla="*/ 1157744 h 3709176"/>
                  <a:gd name="connsiteX43" fmla="*/ 801711 w 3853350"/>
                  <a:gd name="connsiteY43" fmla="*/ 928324 h 3709176"/>
                  <a:gd name="connsiteX44" fmla="*/ 543929 w 3853350"/>
                  <a:gd name="connsiteY44" fmla="*/ 513275 h 3709176"/>
                  <a:gd name="connsiteX45" fmla="*/ 878065 w 3853350"/>
                  <a:gd name="connsiteY45" fmla="*/ 238177 h 3709176"/>
                  <a:gd name="connsiteX46" fmla="*/ 1039870 w 3853350"/>
                  <a:gd name="connsiteY46" fmla="*/ 144246 h 3709176"/>
                  <a:gd name="connsiteX47" fmla="*/ 1389347 w 3853350"/>
                  <a:gd name="connsiteY47" fmla="*/ 4293 h 3709176"/>
                  <a:gd name="connsiteX48" fmla="*/ 1631787 w 3853350"/>
                  <a:gd name="connsiteY48" fmla="*/ 426040 h 3709176"/>
                  <a:gd name="connsiteX49" fmla="*/ 1767189 w 3853350"/>
                  <a:gd name="connsiteY49" fmla="*/ 659753 h 3709176"/>
                  <a:gd name="connsiteX50" fmla="*/ 2072960 w 3853350"/>
                  <a:gd name="connsiteY50" fmla="*/ 659753 h 3709176"/>
                  <a:gd name="connsiteX51" fmla="*/ 2208541 w 3853350"/>
                  <a:gd name="connsiteY51" fmla="*/ 426040 h 3709176"/>
                  <a:gd name="connsiteX52" fmla="*/ 2453121 w 3853350"/>
                  <a:gd name="connsiteY52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02599 w 3853350"/>
                  <a:gd name="connsiteY18" fmla="*/ 3571628 h 3709176"/>
                  <a:gd name="connsiteX19" fmla="*/ 2453121 w 3853350"/>
                  <a:gd name="connsiteY19" fmla="*/ 3709176 h 3709176"/>
                  <a:gd name="connsiteX20" fmla="*/ 2208541 w 3853350"/>
                  <a:gd name="connsiteY20" fmla="*/ 3283136 h 3709176"/>
                  <a:gd name="connsiteX21" fmla="*/ 2072960 w 3853350"/>
                  <a:gd name="connsiteY21" fmla="*/ 3049424 h 3709176"/>
                  <a:gd name="connsiteX22" fmla="*/ 1767189 w 3853350"/>
                  <a:gd name="connsiteY22" fmla="*/ 3049424 h 3709176"/>
                  <a:gd name="connsiteX23" fmla="*/ 1631787 w 3853350"/>
                  <a:gd name="connsiteY23" fmla="*/ 3283136 h 3709176"/>
                  <a:gd name="connsiteX24" fmla="*/ 1389347 w 3853350"/>
                  <a:gd name="connsiteY24" fmla="*/ 3704883 h 3709176"/>
                  <a:gd name="connsiteX25" fmla="*/ 1039870 w 3853350"/>
                  <a:gd name="connsiteY25" fmla="*/ 3564930 h 3709176"/>
                  <a:gd name="connsiteX26" fmla="*/ 943448 w 3853350"/>
                  <a:gd name="connsiteY26" fmla="*/ 3357952 h 3709176"/>
                  <a:gd name="connsiteX27" fmla="*/ 878065 w 3853350"/>
                  <a:gd name="connsiteY27" fmla="*/ 3470999 h 3709176"/>
                  <a:gd name="connsiteX28" fmla="*/ 583176 w 3853350"/>
                  <a:gd name="connsiteY28" fmla="*/ 3235226 h 3709176"/>
                  <a:gd name="connsiteX29" fmla="*/ 830076 w 3853350"/>
                  <a:gd name="connsiteY29" fmla="*/ 2813479 h 3709176"/>
                  <a:gd name="connsiteX30" fmla="*/ 965478 w 3853350"/>
                  <a:gd name="connsiteY30" fmla="*/ 2579766 h 3709176"/>
                  <a:gd name="connsiteX31" fmla="*/ 814734 w 3853350"/>
                  <a:gd name="connsiteY31" fmla="*/ 2315488 h 3709176"/>
                  <a:gd name="connsiteX32" fmla="*/ 543929 w 3853350"/>
                  <a:gd name="connsiteY32" fmla="*/ 2313255 h 3709176"/>
                  <a:gd name="connsiteX33" fmla="*/ 54589 w 3853350"/>
                  <a:gd name="connsiteY33" fmla="*/ 2311195 h 3709176"/>
                  <a:gd name="connsiteX34" fmla="*/ 2141 w 3853350"/>
                  <a:gd name="connsiteY34" fmla="*/ 1946287 h 3709176"/>
                  <a:gd name="connsiteX35" fmla="*/ 131855 w 3853350"/>
                  <a:gd name="connsiteY35" fmla="*/ 1946287 h 3709176"/>
                  <a:gd name="connsiteX36" fmla="*/ 134711 w 3853350"/>
                  <a:gd name="connsiteY36" fmla="*/ 1760657 h 3709176"/>
                  <a:gd name="connsiteX37" fmla="*/ 0 w 3853350"/>
                  <a:gd name="connsiteY37" fmla="*/ 1760657 h 3709176"/>
                  <a:gd name="connsiteX38" fmla="*/ 39247 w 3853350"/>
                  <a:gd name="connsiteY38" fmla="*/ 1450528 h 3709176"/>
                  <a:gd name="connsiteX39" fmla="*/ 528587 w 3853350"/>
                  <a:gd name="connsiteY39" fmla="*/ 1435245 h 3709176"/>
                  <a:gd name="connsiteX40" fmla="*/ 799570 w 3853350"/>
                  <a:gd name="connsiteY40" fmla="*/ 1426487 h 3709176"/>
                  <a:gd name="connsiteX41" fmla="*/ 943714 w 3853350"/>
                  <a:gd name="connsiteY41" fmla="*/ 1157744 h 3709176"/>
                  <a:gd name="connsiteX42" fmla="*/ 801711 w 3853350"/>
                  <a:gd name="connsiteY42" fmla="*/ 928324 h 3709176"/>
                  <a:gd name="connsiteX43" fmla="*/ 543929 w 3853350"/>
                  <a:gd name="connsiteY43" fmla="*/ 513275 h 3709176"/>
                  <a:gd name="connsiteX44" fmla="*/ 878065 w 3853350"/>
                  <a:gd name="connsiteY44" fmla="*/ 238177 h 3709176"/>
                  <a:gd name="connsiteX45" fmla="*/ 1039870 w 3853350"/>
                  <a:gd name="connsiteY45" fmla="*/ 144246 h 3709176"/>
                  <a:gd name="connsiteX46" fmla="*/ 1389347 w 3853350"/>
                  <a:gd name="connsiteY46" fmla="*/ 4293 h 3709176"/>
                  <a:gd name="connsiteX47" fmla="*/ 1631787 w 3853350"/>
                  <a:gd name="connsiteY47" fmla="*/ 426040 h 3709176"/>
                  <a:gd name="connsiteX48" fmla="*/ 1767189 w 3853350"/>
                  <a:gd name="connsiteY48" fmla="*/ 659753 h 3709176"/>
                  <a:gd name="connsiteX49" fmla="*/ 2072960 w 3853350"/>
                  <a:gd name="connsiteY49" fmla="*/ 659753 h 3709176"/>
                  <a:gd name="connsiteX50" fmla="*/ 2208541 w 3853350"/>
                  <a:gd name="connsiteY50" fmla="*/ 426040 h 3709176"/>
                  <a:gd name="connsiteX51" fmla="*/ 2453121 w 3853350"/>
                  <a:gd name="connsiteY51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02599 w 3853350"/>
                  <a:gd name="connsiteY18" fmla="*/ 3571628 h 3709176"/>
                  <a:gd name="connsiteX19" fmla="*/ 2453121 w 3853350"/>
                  <a:gd name="connsiteY19" fmla="*/ 3709176 h 3709176"/>
                  <a:gd name="connsiteX20" fmla="*/ 2208541 w 3853350"/>
                  <a:gd name="connsiteY20" fmla="*/ 3283136 h 3709176"/>
                  <a:gd name="connsiteX21" fmla="*/ 2072960 w 3853350"/>
                  <a:gd name="connsiteY21" fmla="*/ 3049424 h 3709176"/>
                  <a:gd name="connsiteX22" fmla="*/ 1767189 w 3853350"/>
                  <a:gd name="connsiteY22" fmla="*/ 3049424 h 3709176"/>
                  <a:gd name="connsiteX23" fmla="*/ 1631787 w 3853350"/>
                  <a:gd name="connsiteY23" fmla="*/ 3283136 h 3709176"/>
                  <a:gd name="connsiteX24" fmla="*/ 1389347 w 3853350"/>
                  <a:gd name="connsiteY24" fmla="*/ 3704883 h 3709176"/>
                  <a:gd name="connsiteX25" fmla="*/ 1039870 w 3853350"/>
                  <a:gd name="connsiteY25" fmla="*/ 3564930 h 3709176"/>
                  <a:gd name="connsiteX26" fmla="*/ 878065 w 3853350"/>
                  <a:gd name="connsiteY26" fmla="*/ 3470999 h 3709176"/>
                  <a:gd name="connsiteX27" fmla="*/ 583176 w 3853350"/>
                  <a:gd name="connsiteY27" fmla="*/ 3235226 h 3709176"/>
                  <a:gd name="connsiteX28" fmla="*/ 830076 w 3853350"/>
                  <a:gd name="connsiteY28" fmla="*/ 2813479 h 3709176"/>
                  <a:gd name="connsiteX29" fmla="*/ 965478 w 3853350"/>
                  <a:gd name="connsiteY29" fmla="*/ 2579766 h 3709176"/>
                  <a:gd name="connsiteX30" fmla="*/ 814734 w 3853350"/>
                  <a:gd name="connsiteY30" fmla="*/ 2315488 h 3709176"/>
                  <a:gd name="connsiteX31" fmla="*/ 543929 w 3853350"/>
                  <a:gd name="connsiteY31" fmla="*/ 2313255 h 3709176"/>
                  <a:gd name="connsiteX32" fmla="*/ 54589 w 3853350"/>
                  <a:gd name="connsiteY32" fmla="*/ 2311195 h 3709176"/>
                  <a:gd name="connsiteX33" fmla="*/ 2141 w 3853350"/>
                  <a:gd name="connsiteY33" fmla="*/ 1946287 h 3709176"/>
                  <a:gd name="connsiteX34" fmla="*/ 131855 w 3853350"/>
                  <a:gd name="connsiteY34" fmla="*/ 1946287 h 3709176"/>
                  <a:gd name="connsiteX35" fmla="*/ 134711 w 3853350"/>
                  <a:gd name="connsiteY35" fmla="*/ 1760657 h 3709176"/>
                  <a:gd name="connsiteX36" fmla="*/ 0 w 3853350"/>
                  <a:gd name="connsiteY36" fmla="*/ 1760657 h 3709176"/>
                  <a:gd name="connsiteX37" fmla="*/ 39247 w 3853350"/>
                  <a:gd name="connsiteY37" fmla="*/ 1450528 h 3709176"/>
                  <a:gd name="connsiteX38" fmla="*/ 528587 w 3853350"/>
                  <a:gd name="connsiteY38" fmla="*/ 1435245 h 3709176"/>
                  <a:gd name="connsiteX39" fmla="*/ 799570 w 3853350"/>
                  <a:gd name="connsiteY39" fmla="*/ 1426487 h 3709176"/>
                  <a:gd name="connsiteX40" fmla="*/ 943714 w 3853350"/>
                  <a:gd name="connsiteY40" fmla="*/ 1157744 h 3709176"/>
                  <a:gd name="connsiteX41" fmla="*/ 801711 w 3853350"/>
                  <a:gd name="connsiteY41" fmla="*/ 928324 h 3709176"/>
                  <a:gd name="connsiteX42" fmla="*/ 543929 w 3853350"/>
                  <a:gd name="connsiteY42" fmla="*/ 513275 h 3709176"/>
                  <a:gd name="connsiteX43" fmla="*/ 878065 w 3853350"/>
                  <a:gd name="connsiteY43" fmla="*/ 238177 h 3709176"/>
                  <a:gd name="connsiteX44" fmla="*/ 1039870 w 3853350"/>
                  <a:gd name="connsiteY44" fmla="*/ 144246 h 3709176"/>
                  <a:gd name="connsiteX45" fmla="*/ 1389347 w 3853350"/>
                  <a:gd name="connsiteY45" fmla="*/ 4293 h 3709176"/>
                  <a:gd name="connsiteX46" fmla="*/ 1631787 w 3853350"/>
                  <a:gd name="connsiteY46" fmla="*/ 426040 h 3709176"/>
                  <a:gd name="connsiteX47" fmla="*/ 1767189 w 3853350"/>
                  <a:gd name="connsiteY47" fmla="*/ 659753 h 3709176"/>
                  <a:gd name="connsiteX48" fmla="*/ 2072960 w 3853350"/>
                  <a:gd name="connsiteY48" fmla="*/ 659753 h 3709176"/>
                  <a:gd name="connsiteX49" fmla="*/ 2208541 w 3853350"/>
                  <a:gd name="connsiteY49" fmla="*/ 426040 h 3709176"/>
                  <a:gd name="connsiteX50" fmla="*/ 2453121 w 3853350"/>
                  <a:gd name="connsiteY50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02599 w 3853350"/>
                  <a:gd name="connsiteY18" fmla="*/ 3571628 h 3709176"/>
                  <a:gd name="connsiteX19" fmla="*/ 2453121 w 3853350"/>
                  <a:gd name="connsiteY19" fmla="*/ 3709176 h 3709176"/>
                  <a:gd name="connsiteX20" fmla="*/ 2208541 w 3853350"/>
                  <a:gd name="connsiteY20" fmla="*/ 3283136 h 3709176"/>
                  <a:gd name="connsiteX21" fmla="*/ 2072960 w 3853350"/>
                  <a:gd name="connsiteY21" fmla="*/ 3049424 h 3709176"/>
                  <a:gd name="connsiteX22" fmla="*/ 1767189 w 3853350"/>
                  <a:gd name="connsiteY22" fmla="*/ 3049424 h 3709176"/>
                  <a:gd name="connsiteX23" fmla="*/ 1631787 w 3853350"/>
                  <a:gd name="connsiteY23" fmla="*/ 3283136 h 3709176"/>
                  <a:gd name="connsiteX24" fmla="*/ 1389347 w 3853350"/>
                  <a:gd name="connsiteY24" fmla="*/ 3704883 h 3709176"/>
                  <a:gd name="connsiteX25" fmla="*/ 1039870 w 3853350"/>
                  <a:gd name="connsiteY25" fmla="*/ 3564930 h 3709176"/>
                  <a:gd name="connsiteX26" fmla="*/ 878065 w 3853350"/>
                  <a:gd name="connsiteY26" fmla="*/ 3470999 h 3709176"/>
                  <a:gd name="connsiteX27" fmla="*/ 583176 w 3853350"/>
                  <a:gd name="connsiteY27" fmla="*/ 3235226 h 3709176"/>
                  <a:gd name="connsiteX28" fmla="*/ 830076 w 3853350"/>
                  <a:gd name="connsiteY28" fmla="*/ 2813479 h 3709176"/>
                  <a:gd name="connsiteX29" fmla="*/ 965478 w 3853350"/>
                  <a:gd name="connsiteY29" fmla="*/ 2579766 h 3709176"/>
                  <a:gd name="connsiteX30" fmla="*/ 814734 w 3853350"/>
                  <a:gd name="connsiteY30" fmla="*/ 2315488 h 3709176"/>
                  <a:gd name="connsiteX31" fmla="*/ 543929 w 3853350"/>
                  <a:gd name="connsiteY31" fmla="*/ 2313255 h 3709176"/>
                  <a:gd name="connsiteX32" fmla="*/ 54589 w 3853350"/>
                  <a:gd name="connsiteY32" fmla="*/ 2311195 h 3709176"/>
                  <a:gd name="connsiteX33" fmla="*/ 2141 w 3853350"/>
                  <a:gd name="connsiteY33" fmla="*/ 1946287 h 3709176"/>
                  <a:gd name="connsiteX34" fmla="*/ 134711 w 3853350"/>
                  <a:gd name="connsiteY34" fmla="*/ 1760657 h 3709176"/>
                  <a:gd name="connsiteX35" fmla="*/ 0 w 3853350"/>
                  <a:gd name="connsiteY35" fmla="*/ 1760657 h 3709176"/>
                  <a:gd name="connsiteX36" fmla="*/ 39247 w 3853350"/>
                  <a:gd name="connsiteY36" fmla="*/ 1450528 h 3709176"/>
                  <a:gd name="connsiteX37" fmla="*/ 528587 w 3853350"/>
                  <a:gd name="connsiteY37" fmla="*/ 1435245 h 3709176"/>
                  <a:gd name="connsiteX38" fmla="*/ 799570 w 3853350"/>
                  <a:gd name="connsiteY38" fmla="*/ 1426487 h 3709176"/>
                  <a:gd name="connsiteX39" fmla="*/ 943714 w 3853350"/>
                  <a:gd name="connsiteY39" fmla="*/ 1157744 h 3709176"/>
                  <a:gd name="connsiteX40" fmla="*/ 801711 w 3853350"/>
                  <a:gd name="connsiteY40" fmla="*/ 928324 h 3709176"/>
                  <a:gd name="connsiteX41" fmla="*/ 543929 w 3853350"/>
                  <a:gd name="connsiteY41" fmla="*/ 513275 h 3709176"/>
                  <a:gd name="connsiteX42" fmla="*/ 878065 w 3853350"/>
                  <a:gd name="connsiteY42" fmla="*/ 238177 h 3709176"/>
                  <a:gd name="connsiteX43" fmla="*/ 1039870 w 3853350"/>
                  <a:gd name="connsiteY43" fmla="*/ 144246 h 3709176"/>
                  <a:gd name="connsiteX44" fmla="*/ 1389347 w 3853350"/>
                  <a:gd name="connsiteY44" fmla="*/ 4293 h 3709176"/>
                  <a:gd name="connsiteX45" fmla="*/ 1631787 w 3853350"/>
                  <a:gd name="connsiteY45" fmla="*/ 426040 h 3709176"/>
                  <a:gd name="connsiteX46" fmla="*/ 1767189 w 3853350"/>
                  <a:gd name="connsiteY46" fmla="*/ 659753 h 3709176"/>
                  <a:gd name="connsiteX47" fmla="*/ 2072960 w 3853350"/>
                  <a:gd name="connsiteY47" fmla="*/ 659753 h 3709176"/>
                  <a:gd name="connsiteX48" fmla="*/ 2208541 w 3853350"/>
                  <a:gd name="connsiteY48" fmla="*/ 426040 h 3709176"/>
                  <a:gd name="connsiteX49" fmla="*/ 2453121 w 3853350"/>
                  <a:gd name="connsiteY49" fmla="*/ 0 h 3709176"/>
                  <a:gd name="connsiteX0" fmla="*/ 2453121 w 3853350"/>
                  <a:gd name="connsiteY0" fmla="*/ 0 h 3709176"/>
                  <a:gd name="connsiteX1" fmla="*/ 2802599 w 3853350"/>
                  <a:gd name="connsiteY1" fmla="*/ 137549 h 3709176"/>
                  <a:gd name="connsiteX2" fmla="*/ 2964225 w 3853350"/>
                  <a:gd name="connsiteY2" fmla="*/ 231480 h 3709176"/>
                  <a:gd name="connsiteX3" fmla="*/ 3270174 w 3853350"/>
                  <a:gd name="connsiteY3" fmla="*/ 473950 h 3709176"/>
                  <a:gd name="connsiteX4" fmla="*/ 3023274 w 3853350"/>
                  <a:gd name="connsiteY4" fmla="*/ 895697 h 3709176"/>
                  <a:gd name="connsiteX5" fmla="*/ 2887872 w 3853350"/>
                  <a:gd name="connsiteY5" fmla="*/ 1129410 h 3709176"/>
                  <a:gd name="connsiteX6" fmla="*/ 3038616 w 3853350"/>
                  <a:gd name="connsiteY6" fmla="*/ 1393689 h 3709176"/>
                  <a:gd name="connsiteX7" fmla="*/ 3309421 w 3853350"/>
                  <a:gd name="connsiteY7" fmla="*/ 1395921 h 3709176"/>
                  <a:gd name="connsiteX8" fmla="*/ 3798761 w 3853350"/>
                  <a:gd name="connsiteY8" fmla="*/ 1397982 h 3709176"/>
                  <a:gd name="connsiteX9" fmla="*/ 3851209 w 3853350"/>
                  <a:gd name="connsiteY9" fmla="*/ 1762889 h 3709176"/>
                  <a:gd name="connsiteX10" fmla="*/ 3853350 w 3853350"/>
                  <a:gd name="connsiteY10" fmla="*/ 1948520 h 3709176"/>
                  <a:gd name="connsiteX11" fmla="*/ 3814103 w 3853350"/>
                  <a:gd name="connsiteY11" fmla="*/ 2258648 h 3709176"/>
                  <a:gd name="connsiteX12" fmla="*/ 3324763 w 3853350"/>
                  <a:gd name="connsiteY12" fmla="*/ 2273931 h 3709176"/>
                  <a:gd name="connsiteX13" fmla="*/ 3053780 w 3853350"/>
                  <a:gd name="connsiteY13" fmla="*/ 2282689 h 3709176"/>
                  <a:gd name="connsiteX14" fmla="*/ 2909636 w 3853350"/>
                  <a:gd name="connsiteY14" fmla="*/ 2551432 h 3709176"/>
                  <a:gd name="connsiteX15" fmla="*/ 3051639 w 3853350"/>
                  <a:gd name="connsiteY15" fmla="*/ 2780852 h 3709176"/>
                  <a:gd name="connsiteX16" fmla="*/ 3309421 w 3853350"/>
                  <a:gd name="connsiteY16" fmla="*/ 3195902 h 3709176"/>
                  <a:gd name="connsiteX17" fmla="*/ 2964225 w 3853350"/>
                  <a:gd name="connsiteY17" fmla="*/ 3477696 h 3709176"/>
                  <a:gd name="connsiteX18" fmla="*/ 2802599 w 3853350"/>
                  <a:gd name="connsiteY18" fmla="*/ 3571628 h 3709176"/>
                  <a:gd name="connsiteX19" fmla="*/ 2453121 w 3853350"/>
                  <a:gd name="connsiteY19" fmla="*/ 3709176 h 3709176"/>
                  <a:gd name="connsiteX20" fmla="*/ 2208541 w 3853350"/>
                  <a:gd name="connsiteY20" fmla="*/ 3283136 h 3709176"/>
                  <a:gd name="connsiteX21" fmla="*/ 2072960 w 3853350"/>
                  <a:gd name="connsiteY21" fmla="*/ 3049424 h 3709176"/>
                  <a:gd name="connsiteX22" fmla="*/ 1767189 w 3853350"/>
                  <a:gd name="connsiteY22" fmla="*/ 3049424 h 3709176"/>
                  <a:gd name="connsiteX23" fmla="*/ 1631787 w 3853350"/>
                  <a:gd name="connsiteY23" fmla="*/ 3283136 h 3709176"/>
                  <a:gd name="connsiteX24" fmla="*/ 1389347 w 3853350"/>
                  <a:gd name="connsiteY24" fmla="*/ 3704883 h 3709176"/>
                  <a:gd name="connsiteX25" fmla="*/ 1039870 w 3853350"/>
                  <a:gd name="connsiteY25" fmla="*/ 3564930 h 3709176"/>
                  <a:gd name="connsiteX26" fmla="*/ 878065 w 3853350"/>
                  <a:gd name="connsiteY26" fmla="*/ 3470999 h 3709176"/>
                  <a:gd name="connsiteX27" fmla="*/ 583176 w 3853350"/>
                  <a:gd name="connsiteY27" fmla="*/ 3235226 h 3709176"/>
                  <a:gd name="connsiteX28" fmla="*/ 830076 w 3853350"/>
                  <a:gd name="connsiteY28" fmla="*/ 2813479 h 3709176"/>
                  <a:gd name="connsiteX29" fmla="*/ 965478 w 3853350"/>
                  <a:gd name="connsiteY29" fmla="*/ 2579766 h 3709176"/>
                  <a:gd name="connsiteX30" fmla="*/ 814734 w 3853350"/>
                  <a:gd name="connsiteY30" fmla="*/ 2315488 h 3709176"/>
                  <a:gd name="connsiteX31" fmla="*/ 543929 w 3853350"/>
                  <a:gd name="connsiteY31" fmla="*/ 2313255 h 3709176"/>
                  <a:gd name="connsiteX32" fmla="*/ 54589 w 3853350"/>
                  <a:gd name="connsiteY32" fmla="*/ 2311195 h 3709176"/>
                  <a:gd name="connsiteX33" fmla="*/ 2141 w 3853350"/>
                  <a:gd name="connsiteY33" fmla="*/ 1946287 h 3709176"/>
                  <a:gd name="connsiteX34" fmla="*/ 0 w 3853350"/>
                  <a:gd name="connsiteY34" fmla="*/ 1760657 h 3709176"/>
                  <a:gd name="connsiteX35" fmla="*/ 39247 w 3853350"/>
                  <a:gd name="connsiteY35" fmla="*/ 1450528 h 3709176"/>
                  <a:gd name="connsiteX36" fmla="*/ 528587 w 3853350"/>
                  <a:gd name="connsiteY36" fmla="*/ 1435245 h 3709176"/>
                  <a:gd name="connsiteX37" fmla="*/ 799570 w 3853350"/>
                  <a:gd name="connsiteY37" fmla="*/ 1426487 h 3709176"/>
                  <a:gd name="connsiteX38" fmla="*/ 943714 w 3853350"/>
                  <a:gd name="connsiteY38" fmla="*/ 1157744 h 3709176"/>
                  <a:gd name="connsiteX39" fmla="*/ 801711 w 3853350"/>
                  <a:gd name="connsiteY39" fmla="*/ 928324 h 3709176"/>
                  <a:gd name="connsiteX40" fmla="*/ 543929 w 3853350"/>
                  <a:gd name="connsiteY40" fmla="*/ 513275 h 3709176"/>
                  <a:gd name="connsiteX41" fmla="*/ 878065 w 3853350"/>
                  <a:gd name="connsiteY41" fmla="*/ 238177 h 3709176"/>
                  <a:gd name="connsiteX42" fmla="*/ 1039870 w 3853350"/>
                  <a:gd name="connsiteY42" fmla="*/ 144246 h 3709176"/>
                  <a:gd name="connsiteX43" fmla="*/ 1389347 w 3853350"/>
                  <a:gd name="connsiteY43" fmla="*/ 4293 h 3709176"/>
                  <a:gd name="connsiteX44" fmla="*/ 1631787 w 3853350"/>
                  <a:gd name="connsiteY44" fmla="*/ 426040 h 3709176"/>
                  <a:gd name="connsiteX45" fmla="*/ 1767189 w 3853350"/>
                  <a:gd name="connsiteY45" fmla="*/ 659753 h 3709176"/>
                  <a:gd name="connsiteX46" fmla="*/ 2072960 w 3853350"/>
                  <a:gd name="connsiteY46" fmla="*/ 659753 h 3709176"/>
                  <a:gd name="connsiteX47" fmla="*/ 2208541 w 3853350"/>
                  <a:gd name="connsiteY47" fmla="*/ 426040 h 3709176"/>
                  <a:gd name="connsiteX48" fmla="*/ 2453121 w 3853350"/>
                  <a:gd name="connsiteY48" fmla="*/ 0 h 370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53350" h="3709176">
                    <a:moveTo>
                      <a:pt x="2453121" y="0"/>
                    </a:moveTo>
                    <a:cubicBezTo>
                      <a:pt x="2575501" y="35031"/>
                      <a:pt x="2693420" y="80881"/>
                      <a:pt x="2802599" y="137549"/>
                    </a:cubicBezTo>
                    <a:lnTo>
                      <a:pt x="2964225" y="231480"/>
                    </a:lnTo>
                    <a:cubicBezTo>
                      <a:pt x="3073582" y="301371"/>
                      <a:pt x="3176160" y="382251"/>
                      <a:pt x="3270174" y="473950"/>
                    </a:cubicBezTo>
                    <a:lnTo>
                      <a:pt x="3023274" y="895697"/>
                    </a:lnTo>
                    <a:lnTo>
                      <a:pt x="2887872" y="1129410"/>
                    </a:lnTo>
                    <a:cubicBezTo>
                      <a:pt x="2817941" y="1245150"/>
                      <a:pt x="2903036" y="1393689"/>
                      <a:pt x="3038616" y="1393689"/>
                    </a:cubicBezTo>
                    <a:lnTo>
                      <a:pt x="3309421" y="1395921"/>
                    </a:lnTo>
                    <a:lnTo>
                      <a:pt x="3798761" y="1397982"/>
                    </a:lnTo>
                    <a:cubicBezTo>
                      <a:pt x="3827126" y="1515954"/>
                      <a:pt x="3844609" y="1638391"/>
                      <a:pt x="3851209" y="1762889"/>
                    </a:cubicBezTo>
                    <a:cubicBezTo>
                      <a:pt x="3851923" y="1824766"/>
                      <a:pt x="3852636" y="1886643"/>
                      <a:pt x="3853350" y="1948520"/>
                    </a:cubicBezTo>
                    <a:cubicBezTo>
                      <a:pt x="3849069" y="2053441"/>
                      <a:pt x="3835867" y="2158191"/>
                      <a:pt x="3814103" y="2258648"/>
                    </a:cubicBezTo>
                    <a:lnTo>
                      <a:pt x="3324763" y="2273931"/>
                    </a:lnTo>
                    <a:lnTo>
                      <a:pt x="3053780" y="2282689"/>
                    </a:lnTo>
                    <a:cubicBezTo>
                      <a:pt x="2918378" y="2287154"/>
                      <a:pt x="2837564" y="2435692"/>
                      <a:pt x="2909636" y="2551432"/>
                    </a:cubicBezTo>
                    <a:lnTo>
                      <a:pt x="3051639" y="2780852"/>
                    </a:lnTo>
                    <a:lnTo>
                      <a:pt x="3309421" y="3195902"/>
                    </a:lnTo>
                    <a:cubicBezTo>
                      <a:pt x="3206844" y="3302884"/>
                      <a:pt x="3091065" y="3396815"/>
                      <a:pt x="2964225" y="3477696"/>
                    </a:cubicBezTo>
                    <a:lnTo>
                      <a:pt x="2802599" y="3571628"/>
                    </a:lnTo>
                    <a:cubicBezTo>
                      <a:pt x="2693420" y="3628295"/>
                      <a:pt x="2575501" y="3674145"/>
                      <a:pt x="2453121" y="3709176"/>
                    </a:cubicBezTo>
                    <a:lnTo>
                      <a:pt x="2208541" y="3283136"/>
                    </a:lnTo>
                    <a:lnTo>
                      <a:pt x="2072960" y="3049424"/>
                    </a:lnTo>
                    <a:cubicBezTo>
                      <a:pt x="2005348" y="2931451"/>
                      <a:pt x="1834980" y="2931451"/>
                      <a:pt x="1767189" y="3049424"/>
                    </a:cubicBezTo>
                    <a:lnTo>
                      <a:pt x="1631787" y="3283136"/>
                    </a:lnTo>
                    <a:lnTo>
                      <a:pt x="1389347" y="3704883"/>
                    </a:lnTo>
                    <a:cubicBezTo>
                      <a:pt x="1266967" y="3669852"/>
                      <a:pt x="1151188" y="3621770"/>
                      <a:pt x="1039870" y="3564930"/>
                    </a:cubicBezTo>
                    <a:lnTo>
                      <a:pt x="878065" y="3470999"/>
                    </a:lnTo>
                    <a:cubicBezTo>
                      <a:pt x="773346" y="3401108"/>
                      <a:pt x="672731" y="3322460"/>
                      <a:pt x="583176" y="3235226"/>
                    </a:cubicBezTo>
                    <a:lnTo>
                      <a:pt x="830076" y="2813479"/>
                    </a:lnTo>
                    <a:lnTo>
                      <a:pt x="965478" y="2579766"/>
                    </a:lnTo>
                    <a:cubicBezTo>
                      <a:pt x="1035410" y="2464026"/>
                      <a:pt x="950136" y="2315488"/>
                      <a:pt x="814734" y="2315488"/>
                    </a:cubicBezTo>
                    <a:lnTo>
                      <a:pt x="543929" y="2313255"/>
                    </a:lnTo>
                    <a:lnTo>
                      <a:pt x="54589" y="2311195"/>
                    </a:lnTo>
                    <a:cubicBezTo>
                      <a:pt x="26224" y="2193222"/>
                      <a:pt x="8742" y="2070785"/>
                      <a:pt x="2141" y="1946287"/>
                    </a:cubicBezTo>
                    <a:cubicBezTo>
                      <a:pt x="1427" y="1884410"/>
                      <a:pt x="714" y="1822534"/>
                      <a:pt x="0" y="1760657"/>
                    </a:cubicBezTo>
                    <a:cubicBezTo>
                      <a:pt x="4282" y="1655735"/>
                      <a:pt x="17483" y="1550985"/>
                      <a:pt x="39247" y="1450528"/>
                    </a:cubicBezTo>
                    <a:lnTo>
                      <a:pt x="528587" y="1435245"/>
                    </a:lnTo>
                    <a:lnTo>
                      <a:pt x="799570" y="1426487"/>
                    </a:lnTo>
                    <a:cubicBezTo>
                      <a:pt x="934973" y="1422023"/>
                      <a:pt x="1015786" y="1273484"/>
                      <a:pt x="943714" y="1157744"/>
                    </a:cubicBezTo>
                    <a:lnTo>
                      <a:pt x="801711" y="928324"/>
                    </a:lnTo>
                    <a:lnTo>
                      <a:pt x="543929" y="513275"/>
                    </a:lnTo>
                    <a:cubicBezTo>
                      <a:pt x="644366" y="408525"/>
                      <a:pt x="755863" y="316826"/>
                      <a:pt x="878065" y="238177"/>
                    </a:cubicBezTo>
                    <a:lnTo>
                      <a:pt x="1039870" y="144246"/>
                    </a:lnTo>
                    <a:cubicBezTo>
                      <a:pt x="1151188" y="87406"/>
                      <a:pt x="1266967" y="39324"/>
                      <a:pt x="1389347" y="4293"/>
                    </a:cubicBezTo>
                    <a:lnTo>
                      <a:pt x="1631787" y="426040"/>
                    </a:lnTo>
                    <a:lnTo>
                      <a:pt x="1767189" y="659753"/>
                    </a:lnTo>
                    <a:cubicBezTo>
                      <a:pt x="1834980" y="777725"/>
                      <a:pt x="2005348" y="777725"/>
                      <a:pt x="2072960" y="659753"/>
                    </a:cubicBezTo>
                    <a:lnTo>
                      <a:pt x="2208541" y="426040"/>
                    </a:lnTo>
                    <a:lnTo>
                      <a:pt x="2453121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38100" tIns="38100" rIns="38100" bIns="381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2DF11F1-451D-4434-05CF-FA005D79B94F}"/>
                  </a:ext>
                </a:extLst>
              </p:cNvPr>
              <p:cNvSpPr/>
              <p:nvPr/>
            </p:nvSpPr>
            <p:spPr>
              <a:xfrm>
                <a:off x="5346326" y="2711597"/>
                <a:ext cx="1499348" cy="1499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Graphic 23" descr="Bullseye with solid fill">
                <a:extLst>
                  <a:ext uri="{FF2B5EF4-FFF2-40B4-BE49-F238E27FC236}">
                    <a16:creationId xmlns:a16="http://schemas.microsoft.com/office/drawing/2014/main" id="{31D85594-52FC-794B-FA8D-D97B2594E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36490" y="4918612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7" name="Graphic 24" descr="Database with solid fill">
                <a:extLst>
                  <a:ext uri="{FF2B5EF4-FFF2-40B4-BE49-F238E27FC236}">
                    <a16:creationId xmlns:a16="http://schemas.microsoft.com/office/drawing/2014/main" id="{F8CAF0FD-8F99-7175-5824-8C9AE63EA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21545" y="4040434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Graphic 25" descr="Gears with solid fill">
                <a:extLst>
                  <a:ext uri="{FF2B5EF4-FFF2-40B4-BE49-F238E27FC236}">
                    <a16:creationId xmlns:a16="http://schemas.microsoft.com/office/drawing/2014/main" id="{78E54E65-35DD-641E-90C7-85C6E4480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36490" y="1455643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9" name="Graphic 26" descr="Hourglass 30% with solid fill">
                <a:extLst>
                  <a:ext uri="{FF2B5EF4-FFF2-40B4-BE49-F238E27FC236}">
                    <a16:creationId xmlns:a16="http://schemas.microsoft.com/office/drawing/2014/main" id="{7E001C7B-E633-3D32-C1F6-53699CE20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378747" y="4040434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0" name="Graphic 27" descr="Lightbulb with solid fill">
                <a:extLst>
                  <a:ext uri="{FF2B5EF4-FFF2-40B4-BE49-F238E27FC236}">
                    <a16:creationId xmlns:a16="http://schemas.microsoft.com/office/drawing/2014/main" id="{C9F3A494-0727-2827-D92D-5901C04F5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378747" y="2349893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Graphic 28" descr="Research with solid fill">
                <a:extLst>
                  <a:ext uri="{FF2B5EF4-FFF2-40B4-BE49-F238E27FC236}">
                    <a16:creationId xmlns:a16="http://schemas.microsoft.com/office/drawing/2014/main" id="{1B6788EA-D05C-B264-3234-1EA5CBD89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21545" y="2385973"/>
                <a:ext cx="519021" cy="519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9" name="Picture 58" descr="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BBAF702C-843D-07F4-49A5-17700D44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0486" y="1581703"/>
              <a:ext cx="579486" cy="57948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A3596F-6D99-28F8-FCD1-91E1495B9415}"/>
                </a:ext>
              </a:extLst>
            </p:cNvPr>
            <p:cNvSpPr txBox="1"/>
            <p:nvPr/>
          </p:nvSpPr>
          <p:spPr>
            <a:xfrm>
              <a:off x="5717300" y="2176457"/>
              <a:ext cx="791517" cy="546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New </a:t>
              </a:r>
              <a:r>
                <a:rPr lang="en-US" sz="8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Understanding</a:t>
              </a:r>
              <a:endParaRPr lang="en-US" sz="8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195AF593-8E43-54AC-A878-708897F36509}"/>
              </a:ext>
            </a:extLst>
          </p:cNvPr>
          <p:cNvSpPr txBox="1">
            <a:spLocks/>
          </p:cNvSpPr>
          <p:nvPr/>
        </p:nvSpPr>
        <p:spPr>
          <a:xfrm>
            <a:off x="1937187" y="-8855"/>
            <a:ext cx="4954031" cy="635809"/>
          </a:xfrm>
          <a:prstGeom prst="rect">
            <a:avLst/>
          </a:prstGeom>
        </p:spPr>
        <p:txBody>
          <a:bodyPr vert="horz" wrap="square" lIns="360000" tIns="0" rIns="1440000" bIns="0" rtlCol="0" anchor="ctr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LEARNING</a:t>
            </a:r>
            <a:r>
              <a:rPr lang="en-US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 POINT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F6F489-128E-6079-11EB-2FFA7B16C510}"/>
              </a:ext>
            </a:extLst>
          </p:cNvPr>
          <p:cNvSpPr txBox="1"/>
          <p:nvPr/>
        </p:nvSpPr>
        <p:spPr>
          <a:xfrm>
            <a:off x="5873219" y="447493"/>
            <a:ext cx="1238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A2B969"/>
                </a:solidFill>
                <a:latin typeface="Arial Black" panose="020B0A04020102020204" pitchFamily="34" charset="0"/>
              </a:rPr>
              <a:t>Communication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8009E4-D1E0-924A-7EA6-7416BA9DA21D}"/>
              </a:ext>
            </a:extLst>
          </p:cNvPr>
          <p:cNvSpPr txBox="1"/>
          <p:nvPr/>
        </p:nvSpPr>
        <p:spPr>
          <a:xfrm>
            <a:off x="5873219" y="626036"/>
            <a:ext cx="1238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How to communication </a:t>
            </a:r>
          </a:p>
          <a:p>
            <a:r>
              <a:rPr lang="en-US" sz="700" dirty="0">
                <a:latin typeface="Arial Black" panose="020B0A04020102020204" pitchFamily="34" charset="0"/>
              </a:rPr>
              <a:t>with user for project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B04FF6-BC03-A10F-52A2-2FD0405A6034}"/>
              </a:ext>
            </a:extLst>
          </p:cNvPr>
          <p:cNvSpPr txBox="1"/>
          <p:nvPr/>
        </p:nvSpPr>
        <p:spPr>
          <a:xfrm>
            <a:off x="7510770" y="1556621"/>
            <a:ext cx="1238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A5C84"/>
                </a:solidFill>
                <a:latin typeface="Arial Black" panose="020B0A04020102020204" pitchFamily="34" charset="0"/>
              </a:rPr>
              <a:t>Concept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1F1848-7427-9E3F-6C9A-4F834F9660F6}"/>
              </a:ext>
            </a:extLst>
          </p:cNvPr>
          <p:cNvSpPr txBox="1"/>
          <p:nvPr/>
        </p:nvSpPr>
        <p:spPr>
          <a:xfrm>
            <a:off x="7510770" y="1735164"/>
            <a:ext cx="123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How to </a:t>
            </a:r>
            <a:r>
              <a:rPr lang="en-US" sz="700" dirty="0" smtClean="0">
                <a:latin typeface="Arial Black" panose="020B0A04020102020204" pitchFamily="34" charset="0"/>
              </a:rPr>
              <a:t>Create concept correctly</a:t>
            </a:r>
            <a:endParaRPr lang="en-US" sz="700" dirty="0">
              <a:latin typeface="Arial Black" panose="020B0A040201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6FFF73-F703-7FAB-D99A-B1409D824C16}"/>
              </a:ext>
            </a:extLst>
          </p:cNvPr>
          <p:cNvSpPr txBox="1"/>
          <p:nvPr/>
        </p:nvSpPr>
        <p:spPr>
          <a:xfrm>
            <a:off x="7480438" y="3273026"/>
            <a:ext cx="1238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7931F"/>
                </a:solidFill>
                <a:latin typeface="Arial Black" panose="020B0A04020102020204" pitchFamily="34" charset="0"/>
              </a:rPr>
              <a:t>Import Fitur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ABBD570-E46F-3C51-11DF-7FA9E32E9B4A}"/>
              </a:ext>
            </a:extLst>
          </p:cNvPr>
          <p:cNvSpPr txBox="1"/>
          <p:nvPr/>
        </p:nvSpPr>
        <p:spPr>
          <a:xfrm>
            <a:off x="7480438" y="3451569"/>
            <a:ext cx="123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New </a:t>
            </a:r>
            <a:r>
              <a:rPr lang="en-US" sz="700" dirty="0" err="1">
                <a:latin typeface="Arial Black" panose="020B0A04020102020204" pitchFamily="34" charset="0"/>
              </a:rPr>
              <a:t>fitur</a:t>
            </a:r>
            <a:r>
              <a:rPr lang="en-US" sz="700" dirty="0">
                <a:latin typeface="Arial Black" panose="020B0A04020102020204" pitchFamily="34" charset="0"/>
              </a:rPr>
              <a:t> import each subject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0D7BA25-EFBB-E546-04C7-88C056778D53}"/>
              </a:ext>
            </a:extLst>
          </p:cNvPr>
          <p:cNvSpPr txBox="1"/>
          <p:nvPr/>
        </p:nvSpPr>
        <p:spPr>
          <a:xfrm>
            <a:off x="5881361" y="4032176"/>
            <a:ext cx="133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4CC1EF"/>
                </a:solidFill>
                <a:latin typeface="Arial Black" panose="020B0A04020102020204" pitchFamily="34" charset="0"/>
              </a:rPr>
              <a:t>Send to Database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AE3A02-6037-DB1F-F3C1-005070258179}"/>
              </a:ext>
            </a:extLst>
          </p:cNvPr>
          <p:cNvSpPr txBox="1"/>
          <p:nvPr/>
        </p:nvSpPr>
        <p:spPr>
          <a:xfrm>
            <a:off x="5881361" y="4210719"/>
            <a:ext cx="1238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Input data to Database from table HTML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DDF7A6-3B3E-CD31-C84D-F31973B9BF58}"/>
              </a:ext>
            </a:extLst>
          </p:cNvPr>
          <p:cNvSpPr txBox="1"/>
          <p:nvPr/>
        </p:nvSpPr>
        <p:spPr>
          <a:xfrm>
            <a:off x="3872423" y="3524832"/>
            <a:ext cx="1340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C4C"/>
                </a:solidFill>
                <a:latin typeface="Arial Black" panose="020B0A04020102020204" pitchFamily="34" charset="0"/>
              </a:rPr>
              <a:t>Bank Participants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925224-8D46-CD32-EFCA-088B8D153D0B}"/>
              </a:ext>
            </a:extLst>
          </p:cNvPr>
          <p:cNvSpPr txBox="1"/>
          <p:nvPr/>
        </p:nvSpPr>
        <p:spPr>
          <a:xfrm>
            <a:off x="3872423" y="3703375"/>
            <a:ext cx="123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Manage Participants Passed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BE29A2-B747-5905-7C05-A3F5BB39C2FD}"/>
              </a:ext>
            </a:extLst>
          </p:cNvPr>
          <p:cNvSpPr txBox="1"/>
          <p:nvPr/>
        </p:nvSpPr>
        <p:spPr>
          <a:xfrm>
            <a:off x="3127355" y="1720966"/>
            <a:ext cx="1238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  <a:latin typeface="Arial Black" panose="020B0A04020102020204" pitchFamily="34" charset="0"/>
              </a:rPr>
              <a:t>Export to Excel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C25B4B-C0B9-7585-9921-8119853F1DF2}"/>
              </a:ext>
            </a:extLst>
          </p:cNvPr>
          <p:cNvSpPr txBox="1"/>
          <p:nvPr/>
        </p:nvSpPr>
        <p:spPr>
          <a:xfrm>
            <a:off x="3127355" y="1899509"/>
            <a:ext cx="123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anose="020B0A04020102020204" pitchFamily="34" charset="0"/>
              </a:rPr>
              <a:t>Export table website to Excel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2555" y="714145"/>
            <a:ext cx="3012504" cy="1962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TextBox 11"/>
          <p:cNvSpPr txBox="1"/>
          <p:nvPr/>
        </p:nvSpPr>
        <p:spPr>
          <a:xfrm>
            <a:off x="206287" y="882176"/>
            <a:ext cx="2695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Next </a:t>
            </a:r>
            <a:r>
              <a:rPr lang="en-US" dirty="0" err="1" smtClean="0">
                <a:solidFill>
                  <a:schemeClr val="bg1"/>
                </a:solidFill>
              </a:rPr>
              <a:t>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fiturnya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juga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menunjang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semua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bukan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hanya</a:t>
            </a:r>
            <a:r>
              <a:rPr lang="en-US" dirty="0" smtClean="0">
                <a:solidFill>
                  <a:schemeClr val="bg1"/>
                </a:solidFill>
              </a:rPr>
              <a:t> reduce man hour </a:t>
            </a:r>
            <a:r>
              <a:rPr lang="en-US" dirty="0" err="1" smtClean="0">
                <a:solidFill>
                  <a:schemeClr val="bg1"/>
                </a:solidFill>
              </a:rPr>
              <a:t>tapi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juga</a:t>
            </a:r>
            <a:r>
              <a:rPr lang="en-US" dirty="0" smtClean="0">
                <a:solidFill>
                  <a:schemeClr val="bg1"/>
                </a:solidFill>
              </a:rPr>
              <a:t> man power, cost material, </a:t>
            </a:r>
            <a:r>
              <a:rPr lang="en-US" dirty="0" err="1" smtClean="0">
                <a:solidFill>
                  <a:schemeClr val="bg1"/>
                </a:solidFill>
              </a:rPr>
              <a:t>muda</a:t>
            </a:r>
            <a:r>
              <a:rPr lang="en-US" dirty="0" smtClean="0">
                <a:solidFill>
                  <a:schemeClr val="bg1"/>
                </a:solidFill>
              </a:rPr>
              <a:t> proses,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hal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menunjang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lainya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3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1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30BCC-6D54-4901-A6EB-2D7F499D576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f284b11-b38a-40b3-9364-49a18294c09f"/>
    <ds:schemaRef ds:uri="356641f8-e38d-4ca1-b160-262fcc01c8f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771</Words>
  <Application>Microsoft Office PowerPoint</Application>
  <PresentationFormat>On-screen Show (16:9)</PresentationFormat>
  <Paragraphs>232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Arial</vt:lpstr>
      <vt:lpstr>Arial Black</vt:lpstr>
      <vt:lpstr>Assimilate</vt:lpstr>
      <vt:lpstr>Calibri</vt:lpstr>
      <vt:lpstr>Fira Sans Extra Condensed</vt:lpstr>
      <vt:lpstr>Fira Sans Extra Condensed Medium</vt:lpstr>
      <vt:lpstr>Meiryo UI</vt:lpstr>
      <vt:lpstr>Open Sans Extrabold</vt:lpstr>
      <vt:lpstr>Plus Jakarta Sans 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  <vt:lpstr>IMPLEMENTATION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ITPKL2</cp:lastModifiedBy>
  <cp:revision>236</cp:revision>
  <dcterms:modified xsi:type="dcterms:W3CDTF">2023-08-02T10:05:23Z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